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0"/>
  </p:notesMasterIdLst>
  <p:sldIdLst>
    <p:sldId id="256" r:id="rId2"/>
    <p:sldId id="257" r:id="rId3"/>
    <p:sldId id="260" r:id="rId4"/>
    <p:sldId id="261" r:id="rId5"/>
    <p:sldId id="262" r:id="rId6"/>
    <p:sldId id="263" r:id="rId7"/>
    <p:sldId id="264" r:id="rId8"/>
    <p:sldId id="265" r:id="rId9"/>
  </p:sldIdLst>
  <p:sldSz cx="9144000" cy="5143500" type="screen16x9"/>
  <p:notesSz cx="6858000" cy="9144000"/>
  <p:embeddedFontLst>
    <p:embeddedFont>
      <p:font typeface="Abril Fatface" panose="02000503000000020003" pitchFamily="2" charset="0"/>
      <p:regular r:id="rId11"/>
    </p:embeddedFont>
    <p:embeddedFont>
      <p:font typeface="Britannic Bold" panose="020B0903060703020204" pitchFamily="34" charset="0"/>
      <p:regular r:id="rId12"/>
    </p:embeddedFont>
    <p:embeddedFont>
      <p:font typeface="Impact" panose="020B0806030902050204" pitchFamily="34" charset="0"/>
      <p:regular r:id="rId13"/>
    </p:embeddedFont>
    <p:embeddedFont>
      <p:font typeface="Iskoola Pota" panose="020B0502040204020203" pitchFamily="34" charset="0"/>
      <p:regular r:id="rId14"/>
      <p:bold r:id="rId15"/>
    </p:embeddedFont>
    <p:embeddedFont>
      <p:font typeface="Lato" panose="020F0502020204030203" pitchFamily="34" charset="0"/>
      <p:regular r:id="rId16"/>
      <p:bold r:id="rId17"/>
      <p:italic r:id="rId18"/>
      <p:boldItalic r:id="rId19"/>
    </p:embeddedFont>
    <p:embeddedFont>
      <p:font typeface="Lato Light" panose="020F0502020204030203" pitchFamily="34" charset="0"/>
      <p:regular r:id="rId20"/>
      <p:bold r:id="rId21"/>
      <p:italic r:id="rId22"/>
      <p:boldItalic r:id="rId23"/>
    </p:embeddedFont>
    <p:embeddedFont>
      <p:font typeface="Lucida Sans" panose="020B0602030504020204"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770">
          <p15:clr>
            <a:srgbClr val="A4A3A4"/>
          </p15:clr>
        </p15:guide>
        <p15:guide id="2" orient="horz" pos="1205">
          <p15:clr>
            <a:srgbClr val="A4A3A4"/>
          </p15:clr>
        </p15:guide>
        <p15:guide id="3"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809B"/>
    <a:srgbClr val="FCBCD4"/>
    <a:srgbClr val="0A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46389AB-0122-4648-A791-905BDBEA0802}">
  <a:tblStyle styleId="{F46389AB-0122-4648-A791-905BDBEA0802}"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38"/>
      </p:cViewPr>
      <p:guideLst>
        <p:guide orient="horz" pos="2770"/>
        <p:guide orient="horz" pos="1205"/>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font" Target="fonts/font16.fntdata"/><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presProps" Target="presProps.xml"/><Relationship Id="rId10" Type="http://schemas.openxmlformats.org/officeDocument/2006/relationships/notesMaster" Target="notesMasters/notesMaster1.xml"/><Relationship Id="rId19" Type="http://schemas.openxmlformats.org/officeDocument/2006/relationships/font" Target="fonts/font9.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font" Target="fonts/font17.fntdata"/><Relationship Id="rId30" Type="http://schemas.openxmlformats.org/officeDocument/2006/relationships/theme" Target="theme/theme1.xml"/></Relationships>
</file>

<file path=ppt/media/image1.png>
</file>

<file path=ppt/media/image2.jpg>
</file>

<file path=ppt/media/image3.png>
</file>

<file path=ppt/media/image4.jpg>
</file>

<file path=ppt/media/image5.jp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0" name="Google Shape;220;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5" name="Google Shape;22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5" name="Google Shape;245;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1" name="Google Shape;25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0" name="Google Shape;260;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1" name="Google Shape;27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8" name="Google Shape;288;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1" name="Google Shape;301;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788650" y="688225"/>
            <a:ext cx="50352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FCBCD4"/>
              </a:buClr>
              <a:buSzPts val="4000"/>
              <a:buNone/>
              <a:defRPr sz="4000">
                <a:solidFill>
                  <a:srgbClr val="FCBCD4"/>
                </a:solidFill>
              </a:defRPr>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a:endParaRPr/>
          </a:p>
        </p:txBody>
      </p:sp>
      <p:sp>
        <p:nvSpPr>
          <p:cNvPr id="11" name="Google Shape;11;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a:t>
            </a:fld>
            <a:endParaRPr/>
          </a:p>
        </p:txBody>
      </p:sp>
      <p:sp>
        <p:nvSpPr>
          <p:cNvPr id="12" name="Google Shape;12;p2"/>
          <p:cNvSpPr/>
          <p:nvPr/>
        </p:nvSpPr>
        <p:spPr>
          <a:xfrm>
            <a:off x="5969050" y="2546513"/>
            <a:ext cx="809700" cy="54300"/>
          </a:xfrm>
          <a:prstGeom prst="rect">
            <a:avLst/>
          </a:prstGeom>
          <a:solidFill>
            <a:srgbClr val="FCBC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2"/>
          <p:cNvSpPr/>
          <p:nvPr/>
        </p:nvSpPr>
        <p:spPr>
          <a:xfrm>
            <a:off x="5969050" y="745738"/>
            <a:ext cx="809700" cy="54300"/>
          </a:xfrm>
          <a:prstGeom prst="rect">
            <a:avLst/>
          </a:prstGeom>
          <a:solidFill>
            <a:srgbClr val="FCBC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ext &amp; Image slide">
  <p:cSld name="CUSTOM_1">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451225" y="1531513"/>
            <a:ext cx="4384800" cy="572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800"/>
              <a:buNone/>
              <a:defRPr sz="24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6" name="Google Shape;16;p3"/>
          <p:cNvSpPr/>
          <p:nvPr/>
        </p:nvSpPr>
        <p:spPr>
          <a:xfrm>
            <a:off x="-80050" y="-41416"/>
            <a:ext cx="2700068" cy="1909533"/>
          </a:xfrm>
          <a:custGeom>
            <a:avLst/>
            <a:gdLst/>
            <a:ahLst/>
            <a:cxnLst/>
            <a:rect l="l" t="t" r="r" b="b"/>
            <a:pathLst>
              <a:path w="55008" h="35452" extrusionOk="0">
                <a:moveTo>
                  <a:pt x="55008" y="1"/>
                </a:moveTo>
                <a:lnTo>
                  <a:pt x="55008" y="1"/>
                </a:lnTo>
                <a:cubicBezTo>
                  <a:pt x="39574" y="5263"/>
                  <a:pt x="23192" y="8979"/>
                  <a:pt x="10199" y="18906"/>
                </a:cubicBezTo>
                <a:cubicBezTo>
                  <a:pt x="6483" y="21781"/>
                  <a:pt x="2713" y="24412"/>
                  <a:pt x="1" y="27694"/>
                </a:cubicBezTo>
                <a:lnTo>
                  <a:pt x="1" y="35452"/>
                </a:lnTo>
                <a:cubicBezTo>
                  <a:pt x="2713" y="30678"/>
                  <a:pt x="8626" y="26392"/>
                  <a:pt x="12071" y="24005"/>
                </a:cubicBezTo>
                <a:cubicBezTo>
                  <a:pt x="19204" y="19259"/>
                  <a:pt x="26989" y="15353"/>
                  <a:pt x="34448" y="11284"/>
                </a:cubicBezTo>
                <a:cubicBezTo>
                  <a:pt x="41392" y="7541"/>
                  <a:pt x="48552" y="4259"/>
                  <a:pt x="55008" y="1"/>
                </a:cubicBezTo>
                <a:close/>
              </a:path>
            </a:pathLst>
          </a:custGeom>
          <a:solidFill>
            <a:srgbClr val="89D2C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3"/>
          <p:cNvSpPr/>
          <p:nvPr/>
        </p:nvSpPr>
        <p:spPr>
          <a:xfrm>
            <a:off x="-80050" y="-113000"/>
            <a:ext cx="2897144" cy="1563305"/>
          </a:xfrm>
          <a:custGeom>
            <a:avLst/>
            <a:gdLst/>
            <a:ahLst/>
            <a:cxnLst/>
            <a:rect l="l" t="t" r="r" b="b"/>
            <a:pathLst>
              <a:path w="59023" h="29024" extrusionOk="0">
                <a:moveTo>
                  <a:pt x="31600" y="1"/>
                </a:moveTo>
                <a:cubicBezTo>
                  <a:pt x="31437" y="1"/>
                  <a:pt x="31247" y="55"/>
                  <a:pt x="31085" y="136"/>
                </a:cubicBezTo>
                <a:cubicBezTo>
                  <a:pt x="23436" y="2659"/>
                  <a:pt x="15814" y="8409"/>
                  <a:pt x="9874" y="13671"/>
                </a:cubicBezTo>
                <a:cubicBezTo>
                  <a:pt x="6782" y="16628"/>
                  <a:pt x="1682" y="22568"/>
                  <a:pt x="1" y="27965"/>
                </a:cubicBezTo>
                <a:lnTo>
                  <a:pt x="1" y="29023"/>
                </a:lnTo>
                <a:cubicBezTo>
                  <a:pt x="2713" y="25741"/>
                  <a:pt x="6483" y="23110"/>
                  <a:pt x="10226" y="20235"/>
                </a:cubicBezTo>
                <a:cubicBezTo>
                  <a:pt x="23192" y="10308"/>
                  <a:pt x="39574" y="6646"/>
                  <a:pt x="55008" y="1384"/>
                </a:cubicBezTo>
                <a:cubicBezTo>
                  <a:pt x="56337" y="923"/>
                  <a:pt x="57693" y="353"/>
                  <a:pt x="59022" y="1"/>
                </a:cubicBezTo>
                <a:close/>
              </a:path>
            </a:pathLst>
          </a:custGeom>
          <a:solidFill>
            <a:srgbClr val="6ACEC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18;p3"/>
          <p:cNvSpPr/>
          <p:nvPr/>
        </p:nvSpPr>
        <p:spPr>
          <a:xfrm>
            <a:off x="-53375" y="-113000"/>
            <a:ext cx="1551135" cy="1506319"/>
          </a:xfrm>
          <a:custGeom>
            <a:avLst/>
            <a:gdLst/>
            <a:ahLst/>
            <a:cxnLst/>
            <a:rect l="l" t="t" r="r" b="b"/>
            <a:pathLst>
              <a:path w="31601" h="27966" extrusionOk="0">
                <a:moveTo>
                  <a:pt x="1" y="1"/>
                </a:moveTo>
                <a:lnTo>
                  <a:pt x="1" y="27965"/>
                </a:lnTo>
                <a:cubicBezTo>
                  <a:pt x="1682" y="22568"/>
                  <a:pt x="6782" y="16600"/>
                  <a:pt x="9874" y="13644"/>
                </a:cubicBezTo>
                <a:cubicBezTo>
                  <a:pt x="15814" y="8382"/>
                  <a:pt x="23436" y="2659"/>
                  <a:pt x="31058" y="136"/>
                </a:cubicBezTo>
                <a:cubicBezTo>
                  <a:pt x="31247" y="55"/>
                  <a:pt x="31437" y="1"/>
                  <a:pt x="31600" y="1"/>
                </a:cubicBezTo>
                <a:close/>
              </a:path>
            </a:pathLst>
          </a:custGeom>
          <a:solidFill>
            <a:srgbClr val="4BBFB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ext &amp; Image slide 2">
  <p:cSld name="CUSTOM_1_2">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930650" y="1912525"/>
            <a:ext cx="3784200" cy="5727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SzPts val="2800"/>
              <a:buNone/>
              <a:defRPr sz="2400"/>
            </a:lvl1pPr>
            <a:lvl2pPr lvl="1" algn="l" rtl="0">
              <a:lnSpc>
                <a:spcPct val="100000"/>
              </a:lnSpc>
              <a:spcBef>
                <a:spcPts val="0"/>
              </a:spcBef>
              <a:spcAft>
                <a:spcPts val="0"/>
              </a:spcAft>
              <a:buSzPts val="2800"/>
              <a:buNone/>
              <a:defRPr/>
            </a:lvl2pPr>
            <a:lvl3pPr lvl="2" algn="l" rtl="0">
              <a:lnSpc>
                <a:spcPct val="100000"/>
              </a:lnSpc>
              <a:spcBef>
                <a:spcPts val="0"/>
              </a:spcBef>
              <a:spcAft>
                <a:spcPts val="0"/>
              </a:spcAft>
              <a:buSzPts val="2800"/>
              <a:buNone/>
              <a:defRPr/>
            </a:lvl3pPr>
            <a:lvl4pPr lvl="3" algn="l" rtl="0">
              <a:lnSpc>
                <a:spcPct val="100000"/>
              </a:lnSpc>
              <a:spcBef>
                <a:spcPts val="0"/>
              </a:spcBef>
              <a:spcAft>
                <a:spcPts val="0"/>
              </a:spcAft>
              <a:buSzPts val="2800"/>
              <a:buNone/>
              <a:defRPr/>
            </a:lvl4pPr>
            <a:lvl5pPr lvl="4" algn="l" rtl="0">
              <a:lnSpc>
                <a:spcPct val="100000"/>
              </a:lnSpc>
              <a:spcBef>
                <a:spcPts val="0"/>
              </a:spcBef>
              <a:spcAft>
                <a:spcPts val="0"/>
              </a:spcAft>
              <a:buSzPts val="2800"/>
              <a:buNone/>
              <a:defRPr/>
            </a:lvl5pPr>
            <a:lvl6pPr lvl="5" algn="l" rtl="0">
              <a:lnSpc>
                <a:spcPct val="100000"/>
              </a:lnSpc>
              <a:spcBef>
                <a:spcPts val="0"/>
              </a:spcBef>
              <a:spcAft>
                <a:spcPts val="0"/>
              </a:spcAft>
              <a:buSzPts val="2800"/>
              <a:buNone/>
              <a:defRPr/>
            </a:lvl6pPr>
            <a:lvl7pPr lvl="6" algn="l" rtl="0">
              <a:lnSpc>
                <a:spcPct val="100000"/>
              </a:lnSpc>
              <a:spcBef>
                <a:spcPts val="0"/>
              </a:spcBef>
              <a:spcAft>
                <a:spcPts val="0"/>
              </a:spcAft>
              <a:buSzPts val="2800"/>
              <a:buNone/>
              <a:defRPr/>
            </a:lvl7pPr>
            <a:lvl8pPr lvl="7" algn="l" rtl="0">
              <a:lnSpc>
                <a:spcPct val="100000"/>
              </a:lnSpc>
              <a:spcBef>
                <a:spcPts val="0"/>
              </a:spcBef>
              <a:spcAft>
                <a:spcPts val="0"/>
              </a:spcAft>
              <a:buSzPts val="2800"/>
              <a:buNone/>
              <a:defRPr/>
            </a:lvl8pPr>
            <a:lvl9pPr lvl="8" algn="l" rtl="0">
              <a:lnSpc>
                <a:spcPct val="100000"/>
              </a:lnSpc>
              <a:spcBef>
                <a:spcPts val="0"/>
              </a:spcBef>
              <a:spcAft>
                <a:spcPts val="0"/>
              </a:spcAft>
              <a:buSzPts val="2800"/>
              <a:buNone/>
              <a:defRPr/>
            </a:lvl9pPr>
          </a:lstStyle>
          <a:p>
            <a:endParaRPr/>
          </a:p>
        </p:txBody>
      </p:sp>
      <p:sp>
        <p:nvSpPr>
          <p:cNvPr id="22" name="Google Shape;22;p4"/>
          <p:cNvSpPr/>
          <p:nvPr/>
        </p:nvSpPr>
        <p:spPr>
          <a:xfrm>
            <a:off x="-80050" y="-41416"/>
            <a:ext cx="2700068" cy="1909533"/>
          </a:xfrm>
          <a:custGeom>
            <a:avLst/>
            <a:gdLst/>
            <a:ahLst/>
            <a:cxnLst/>
            <a:rect l="l" t="t" r="r" b="b"/>
            <a:pathLst>
              <a:path w="55008" h="35452" extrusionOk="0">
                <a:moveTo>
                  <a:pt x="55008" y="1"/>
                </a:moveTo>
                <a:lnTo>
                  <a:pt x="55008" y="1"/>
                </a:lnTo>
                <a:cubicBezTo>
                  <a:pt x="39574" y="5263"/>
                  <a:pt x="23192" y="8979"/>
                  <a:pt x="10199" y="18906"/>
                </a:cubicBezTo>
                <a:cubicBezTo>
                  <a:pt x="6483" y="21781"/>
                  <a:pt x="2713" y="24412"/>
                  <a:pt x="1" y="27694"/>
                </a:cubicBezTo>
                <a:lnTo>
                  <a:pt x="1" y="35452"/>
                </a:lnTo>
                <a:cubicBezTo>
                  <a:pt x="2713" y="30678"/>
                  <a:pt x="8626" y="26392"/>
                  <a:pt x="12071" y="24005"/>
                </a:cubicBezTo>
                <a:cubicBezTo>
                  <a:pt x="19204" y="19259"/>
                  <a:pt x="26989" y="15353"/>
                  <a:pt x="34448" y="11284"/>
                </a:cubicBezTo>
                <a:cubicBezTo>
                  <a:pt x="41392" y="7541"/>
                  <a:pt x="48552" y="4259"/>
                  <a:pt x="55008" y="1"/>
                </a:cubicBezTo>
                <a:close/>
              </a:path>
            </a:pathLst>
          </a:custGeom>
          <a:solidFill>
            <a:srgbClr val="89D2C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4"/>
          <p:cNvSpPr/>
          <p:nvPr/>
        </p:nvSpPr>
        <p:spPr>
          <a:xfrm>
            <a:off x="-80050" y="-113000"/>
            <a:ext cx="2897144" cy="1563305"/>
          </a:xfrm>
          <a:custGeom>
            <a:avLst/>
            <a:gdLst/>
            <a:ahLst/>
            <a:cxnLst/>
            <a:rect l="l" t="t" r="r" b="b"/>
            <a:pathLst>
              <a:path w="59023" h="29024" extrusionOk="0">
                <a:moveTo>
                  <a:pt x="31600" y="1"/>
                </a:moveTo>
                <a:cubicBezTo>
                  <a:pt x="31437" y="1"/>
                  <a:pt x="31247" y="55"/>
                  <a:pt x="31085" y="136"/>
                </a:cubicBezTo>
                <a:cubicBezTo>
                  <a:pt x="23436" y="2659"/>
                  <a:pt x="15814" y="8409"/>
                  <a:pt x="9874" y="13671"/>
                </a:cubicBezTo>
                <a:cubicBezTo>
                  <a:pt x="6782" y="16628"/>
                  <a:pt x="1682" y="22568"/>
                  <a:pt x="1" y="27965"/>
                </a:cubicBezTo>
                <a:lnTo>
                  <a:pt x="1" y="29023"/>
                </a:lnTo>
                <a:cubicBezTo>
                  <a:pt x="2713" y="25741"/>
                  <a:pt x="6483" y="23110"/>
                  <a:pt x="10226" y="20235"/>
                </a:cubicBezTo>
                <a:cubicBezTo>
                  <a:pt x="23192" y="10308"/>
                  <a:pt x="39574" y="6646"/>
                  <a:pt x="55008" y="1384"/>
                </a:cubicBezTo>
                <a:cubicBezTo>
                  <a:pt x="56337" y="923"/>
                  <a:pt x="57693" y="353"/>
                  <a:pt x="59022" y="1"/>
                </a:cubicBezTo>
                <a:close/>
              </a:path>
            </a:pathLst>
          </a:custGeom>
          <a:solidFill>
            <a:srgbClr val="6ACEC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4"/>
          <p:cNvSpPr/>
          <p:nvPr/>
        </p:nvSpPr>
        <p:spPr>
          <a:xfrm>
            <a:off x="-53375" y="-113000"/>
            <a:ext cx="1551135" cy="1506319"/>
          </a:xfrm>
          <a:custGeom>
            <a:avLst/>
            <a:gdLst/>
            <a:ahLst/>
            <a:cxnLst/>
            <a:rect l="l" t="t" r="r" b="b"/>
            <a:pathLst>
              <a:path w="31601" h="27966" extrusionOk="0">
                <a:moveTo>
                  <a:pt x="1" y="1"/>
                </a:moveTo>
                <a:lnTo>
                  <a:pt x="1" y="27965"/>
                </a:lnTo>
                <a:cubicBezTo>
                  <a:pt x="1682" y="22568"/>
                  <a:pt x="6782" y="16600"/>
                  <a:pt x="9874" y="13644"/>
                </a:cubicBezTo>
                <a:cubicBezTo>
                  <a:pt x="15814" y="8382"/>
                  <a:pt x="23436" y="2659"/>
                  <a:pt x="31058" y="136"/>
                </a:cubicBezTo>
                <a:cubicBezTo>
                  <a:pt x="31247" y="55"/>
                  <a:pt x="31437" y="1"/>
                  <a:pt x="31600" y="1"/>
                </a:cubicBezTo>
                <a:close/>
              </a:path>
            </a:pathLst>
          </a:custGeom>
          <a:solidFill>
            <a:srgbClr val="4BBFB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a:t>
            </a:fld>
            <a:endParaRPr/>
          </a:p>
        </p:txBody>
      </p:sp>
      <p:sp>
        <p:nvSpPr>
          <p:cNvPr id="26" name="Google Shape;26;p4"/>
          <p:cNvSpPr txBox="1">
            <a:spLocks noGrp="1"/>
          </p:cNvSpPr>
          <p:nvPr>
            <p:ph type="subTitle" idx="1"/>
          </p:nvPr>
        </p:nvSpPr>
        <p:spPr>
          <a:xfrm>
            <a:off x="930650" y="2529609"/>
            <a:ext cx="3733200" cy="14418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7" name="Google Shape;27;p4"/>
          <p:cNvSpPr/>
          <p:nvPr/>
        </p:nvSpPr>
        <p:spPr>
          <a:xfrm>
            <a:off x="691675" y="4046475"/>
            <a:ext cx="582300" cy="26100"/>
          </a:xfrm>
          <a:prstGeom prst="rect">
            <a:avLst/>
          </a:prstGeom>
          <a:solidFill>
            <a:srgbClr val="FCBC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ext &amp; Image slide 1">
  <p:cSld name="CUSTOM_1_1">
    <p:spTree>
      <p:nvGrpSpPr>
        <p:cNvPr id="1" name="Shape 55"/>
        <p:cNvGrpSpPr/>
        <p:nvPr/>
      </p:nvGrpSpPr>
      <p:grpSpPr>
        <a:xfrm>
          <a:off x="0" y="0"/>
          <a:ext cx="0" cy="0"/>
          <a:chOff x="0" y="0"/>
          <a:chExt cx="0" cy="0"/>
        </a:xfrm>
      </p:grpSpPr>
      <p:sp>
        <p:nvSpPr>
          <p:cNvPr id="56" name="Google Shape;56;p8"/>
          <p:cNvSpPr txBox="1">
            <a:spLocks noGrp="1"/>
          </p:cNvSpPr>
          <p:nvPr>
            <p:ph type="title"/>
          </p:nvPr>
        </p:nvSpPr>
        <p:spPr>
          <a:xfrm>
            <a:off x="930650" y="1296975"/>
            <a:ext cx="8213400" cy="11883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SzPts val="6000"/>
              <a:buNone/>
              <a:defRPr sz="6000"/>
            </a:lvl1pPr>
            <a:lvl2pPr lvl="1" algn="l" rtl="0">
              <a:lnSpc>
                <a:spcPct val="100000"/>
              </a:lnSpc>
              <a:spcBef>
                <a:spcPts val="0"/>
              </a:spcBef>
              <a:spcAft>
                <a:spcPts val="0"/>
              </a:spcAft>
              <a:buSzPts val="2800"/>
              <a:buNone/>
              <a:defRPr/>
            </a:lvl2pPr>
            <a:lvl3pPr lvl="2" algn="l" rtl="0">
              <a:lnSpc>
                <a:spcPct val="100000"/>
              </a:lnSpc>
              <a:spcBef>
                <a:spcPts val="0"/>
              </a:spcBef>
              <a:spcAft>
                <a:spcPts val="0"/>
              </a:spcAft>
              <a:buSzPts val="2800"/>
              <a:buNone/>
              <a:defRPr/>
            </a:lvl3pPr>
            <a:lvl4pPr lvl="3" algn="l" rtl="0">
              <a:lnSpc>
                <a:spcPct val="100000"/>
              </a:lnSpc>
              <a:spcBef>
                <a:spcPts val="0"/>
              </a:spcBef>
              <a:spcAft>
                <a:spcPts val="0"/>
              </a:spcAft>
              <a:buSzPts val="2800"/>
              <a:buNone/>
              <a:defRPr/>
            </a:lvl4pPr>
            <a:lvl5pPr lvl="4" algn="l" rtl="0">
              <a:lnSpc>
                <a:spcPct val="100000"/>
              </a:lnSpc>
              <a:spcBef>
                <a:spcPts val="0"/>
              </a:spcBef>
              <a:spcAft>
                <a:spcPts val="0"/>
              </a:spcAft>
              <a:buSzPts val="2800"/>
              <a:buNone/>
              <a:defRPr/>
            </a:lvl5pPr>
            <a:lvl6pPr lvl="5" algn="l" rtl="0">
              <a:lnSpc>
                <a:spcPct val="100000"/>
              </a:lnSpc>
              <a:spcBef>
                <a:spcPts val="0"/>
              </a:spcBef>
              <a:spcAft>
                <a:spcPts val="0"/>
              </a:spcAft>
              <a:buSzPts val="2800"/>
              <a:buNone/>
              <a:defRPr/>
            </a:lvl6pPr>
            <a:lvl7pPr lvl="6" algn="l" rtl="0">
              <a:lnSpc>
                <a:spcPct val="100000"/>
              </a:lnSpc>
              <a:spcBef>
                <a:spcPts val="0"/>
              </a:spcBef>
              <a:spcAft>
                <a:spcPts val="0"/>
              </a:spcAft>
              <a:buSzPts val="2800"/>
              <a:buNone/>
              <a:defRPr/>
            </a:lvl7pPr>
            <a:lvl8pPr lvl="7" algn="l" rtl="0">
              <a:lnSpc>
                <a:spcPct val="100000"/>
              </a:lnSpc>
              <a:spcBef>
                <a:spcPts val="0"/>
              </a:spcBef>
              <a:spcAft>
                <a:spcPts val="0"/>
              </a:spcAft>
              <a:buSzPts val="2800"/>
              <a:buNone/>
              <a:defRPr/>
            </a:lvl8pPr>
            <a:lvl9pPr lvl="8" algn="l" rtl="0">
              <a:lnSpc>
                <a:spcPct val="100000"/>
              </a:lnSpc>
              <a:spcBef>
                <a:spcPts val="0"/>
              </a:spcBef>
              <a:spcAft>
                <a:spcPts val="0"/>
              </a:spcAft>
              <a:buSzPts val="2800"/>
              <a:buNone/>
              <a:defRPr/>
            </a:lvl9pPr>
          </a:lstStyle>
          <a:p>
            <a:endParaRPr/>
          </a:p>
        </p:txBody>
      </p:sp>
      <p:sp>
        <p:nvSpPr>
          <p:cNvPr id="57" name="Google Shape;57;p8"/>
          <p:cNvSpPr/>
          <p:nvPr/>
        </p:nvSpPr>
        <p:spPr>
          <a:xfrm>
            <a:off x="-80050" y="-41416"/>
            <a:ext cx="2700068" cy="1909533"/>
          </a:xfrm>
          <a:custGeom>
            <a:avLst/>
            <a:gdLst/>
            <a:ahLst/>
            <a:cxnLst/>
            <a:rect l="l" t="t" r="r" b="b"/>
            <a:pathLst>
              <a:path w="55008" h="35452" extrusionOk="0">
                <a:moveTo>
                  <a:pt x="55008" y="1"/>
                </a:moveTo>
                <a:lnTo>
                  <a:pt x="55008" y="1"/>
                </a:lnTo>
                <a:cubicBezTo>
                  <a:pt x="39574" y="5263"/>
                  <a:pt x="23192" y="8979"/>
                  <a:pt x="10199" y="18906"/>
                </a:cubicBezTo>
                <a:cubicBezTo>
                  <a:pt x="6483" y="21781"/>
                  <a:pt x="2713" y="24412"/>
                  <a:pt x="1" y="27694"/>
                </a:cubicBezTo>
                <a:lnTo>
                  <a:pt x="1" y="35452"/>
                </a:lnTo>
                <a:cubicBezTo>
                  <a:pt x="2713" y="30678"/>
                  <a:pt x="8626" y="26392"/>
                  <a:pt x="12071" y="24005"/>
                </a:cubicBezTo>
                <a:cubicBezTo>
                  <a:pt x="19204" y="19259"/>
                  <a:pt x="26989" y="15353"/>
                  <a:pt x="34448" y="11284"/>
                </a:cubicBezTo>
                <a:cubicBezTo>
                  <a:pt x="41392" y="7541"/>
                  <a:pt x="48552" y="4259"/>
                  <a:pt x="55008" y="1"/>
                </a:cubicBezTo>
                <a:close/>
              </a:path>
            </a:pathLst>
          </a:custGeom>
          <a:solidFill>
            <a:srgbClr val="89D2C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8"/>
          <p:cNvSpPr/>
          <p:nvPr/>
        </p:nvSpPr>
        <p:spPr>
          <a:xfrm>
            <a:off x="-80050" y="-113000"/>
            <a:ext cx="2897144" cy="1563305"/>
          </a:xfrm>
          <a:custGeom>
            <a:avLst/>
            <a:gdLst/>
            <a:ahLst/>
            <a:cxnLst/>
            <a:rect l="l" t="t" r="r" b="b"/>
            <a:pathLst>
              <a:path w="59023" h="29024" extrusionOk="0">
                <a:moveTo>
                  <a:pt x="31600" y="1"/>
                </a:moveTo>
                <a:cubicBezTo>
                  <a:pt x="31437" y="1"/>
                  <a:pt x="31247" y="55"/>
                  <a:pt x="31085" y="136"/>
                </a:cubicBezTo>
                <a:cubicBezTo>
                  <a:pt x="23436" y="2659"/>
                  <a:pt x="15814" y="8409"/>
                  <a:pt x="9874" y="13671"/>
                </a:cubicBezTo>
                <a:cubicBezTo>
                  <a:pt x="6782" y="16628"/>
                  <a:pt x="1682" y="22568"/>
                  <a:pt x="1" y="27965"/>
                </a:cubicBezTo>
                <a:lnTo>
                  <a:pt x="1" y="29023"/>
                </a:lnTo>
                <a:cubicBezTo>
                  <a:pt x="2713" y="25741"/>
                  <a:pt x="6483" y="23110"/>
                  <a:pt x="10226" y="20235"/>
                </a:cubicBezTo>
                <a:cubicBezTo>
                  <a:pt x="23192" y="10308"/>
                  <a:pt x="39574" y="6646"/>
                  <a:pt x="55008" y="1384"/>
                </a:cubicBezTo>
                <a:cubicBezTo>
                  <a:pt x="56337" y="923"/>
                  <a:pt x="57693" y="353"/>
                  <a:pt x="59022" y="1"/>
                </a:cubicBezTo>
                <a:close/>
              </a:path>
            </a:pathLst>
          </a:custGeom>
          <a:solidFill>
            <a:srgbClr val="6ACEC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8"/>
          <p:cNvSpPr/>
          <p:nvPr/>
        </p:nvSpPr>
        <p:spPr>
          <a:xfrm>
            <a:off x="-53375" y="-113000"/>
            <a:ext cx="1551135" cy="1506319"/>
          </a:xfrm>
          <a:custGeom>
            <a:avLst/>
            <a:gdLst/>
            <a:ahLst/>
            <a:cxnLst/>
            <a:rect l="l" t="t" r="r" b="b"/>
            <a:pathLst>
              <a:path w="31601" h="27966" extrusionOk="0">
                <a:moveTo>
                  <a:pt x="1" y="1"/>
                </a:moveTo>
                <a:lnTo>
                  <a:pt x="1" y="27965"/>
                </a:lnTo>
                <a:cubicBezTo>
                  <a:pt x="1682" y="22568"/>
                  <a:pt x="6782" y="16600"/>
                  <a:pt x="9874" y="13644"/>
                </a:cubicBezTo>
                <a:cubicBezTo>
                  <a:pt x="15814" y="8382"/>
                  <a:pt x="23436" y="2659"/>
                  <a:pt x="31058" y="136"/>
                </a:cubicBezTo>
                <a:cubicBezTo>
                  <a:pt x="31247" y="55"/>
                  <a:pt x="31437" y="1"/>
                  <a:pt x="31600" y="1"/>
                </a:cubicBezTo>
                <a:close/>
              </a:path>
            </a:pathLst>
          </a:custGeom>
          <a:solidFill>
            <a:srgbClr val="4BBFB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 name="Google Shape;60;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a:t>
            </a:fld>
            <a:endParaRPr/>
          </a:p>
        </p:txBody>
      </p:sp>
      <p:sp>
        <p:nvSpPr>
          <p:cNvPr id="61" name="Google Shape;61;p8"/>
          <p:cNvSpPr txBox="1">
            <a:spLocks noGrp="1"/>
          </p:cNvSpPr>
          <p:nvPr>
            <p:ph type="subTitle" idx="1"/>
          </p:nvPr>
        </p:nvSpPr>
        <p:spPr>
          <a:xfrm>
            <a:off x="930650" y="2529600"/>
            <a:ext cx="2638800" cy="14418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tle and text" type="tx">
  <p:cSld name="TITLE_AND_BODY">
    <p:spTree>
      <p:nvGrpSpPr>
        <p:cNvPr id="1" name="Shape 77"/>
        <p:cNvGrpSpPr/>
        <p:nvPr/>
      </p:nvGrpSpPr>
      <p:grpSpPr>
        <a:xfrm>
          <a:off x="0" y="0"/>
          <a:ext cx="0" cy="0"/>
          <a:chOff x="0" y="0"/>
          <a:chExt cx="0" cy="0"/>
        </a:xfrm>
      </p:grpSpPr>
      <p:sp>
        <p:nvSpPr>
          <p:cNvPr id="78" name="Google Shape;78;p11"/>
          <p:cNvSpPr/>
          <p:nvPr/>
        </p:nvSpPr>
        <p:spPr>
          <a:xfrm>
            <a:off x="0" y="3958300"/>
            <a:ext cx="9144022" cy="1113173"/>
          </a:xfrm>
          <a:custGeom>
            <a:avLst/>
            <a:gdLst/>
            <a:ahLst/>
            <a:cxnLst/>
            <a:rect l="l" t="t" r="r" b="b"/>
            <a:pathLst>
              <a:path w="68136" h="28237" extrusionOk="0">
                <a:moveTo>
                  <a:pt x="68136" y="1"/>
                </a:moveTo>
                <a:cubicBezTo>
                  <a:pt x="45433" y="4313"/>
                  <a:pt x="19313" y="9901"/>
                  <a:pt x="0" y="26012"/>
                </a:cubicBezTo>
                <a:lnTo>
                  <a:pt x="0" y="28236"/>
                </a:lnTo>
                <a:cubicBezTo>
                  <a:pt x="3038" y="24493"/>
                  <a:pt x="8789" y="21537"/>
                  <a:pt x="10931" y="20560"/>
                </a:cubicBezTo>
                <a:cubicBezTo>
                  <a:pt x="29186" y="12423"/>
                  <a:pt x="49149" y="9440"/>
                  <a:pt x="68136" y="2604"/>
                </a:cubicBezTo>
                <a:lnTo>
                  <a:pt x="68136" y="1"/>
                </a:lnTo>
                <a:close/>
              </a:path>
            </a:pathLst>
          </a:custGeom>
          <a:solidFill>
            <a:srgbClr val="BCE5D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11"/>
          <p:cNvSpPr/>
          <p:nvPr/>
        </p:nvSpPr>
        <p:spPr>
          <a:xfrm>
            <a:off x="13" y="4036806"/>
            <a:ext cx="9144022" cy="1121728"/>
          </a:xfrm>
          <a:custGeom>
            <a:avLst/>
            <a:gdLst/>
            <a:ahLst/>
            <a:cxnLst/>
            <a:rect l="l" t="t" r="r" b="b"/>
            <a:pathLst>
              <a:path w="68136" h="28454" extrusionOk="0">
                <a:moveTo>
                  <a:pt x="68136" y="0"/>
                </a:moveTo>
                <a:cubicBezTo>
                  <a:pt x="49149" y="6836"/>
                  <a:pt x="29186" y="9819"/>
                  <a:pt x="10931" y="17956"/>
                </a:cubicBezTo>
                <a:cubicBezTo>
                  <a:pt x="8789" y="18933"/>
                  <a:pt x="3038" y="21889"/>
                  <a:pt x="0" y="25632"/>
                </a:cubicBezTo>
                <a:lnTo>
                  <a:pt x="0" y="28453"/>
                </a:lnTo>
                <a:cubicBezTo>
                  <a:pt x="5073" y="23896"/>
                  <a:pt x="16654" y="18960"/>
                  <a:pt x="18906" y="17956"/>
                </a:cubicBezTo>
                <a:cubicBezTo>
                  <a:pt x="34827" y="10931"/>
                  <a:pt x="52539" y="8897"/>
                  <a:pt x="68136" y="624"/>
                </a:cubicBezTo>
                <a:lnTo>
                  <a:pt x="68136" y="0"/>
                </a:lnTo>
                <a:close/>
              </a:path>
            </a:pathLst>
          </a:custGeom>
          <a:solidFill>
            <a:srgbClr val="89D2C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11"/>
          <p:cNvSpPr/>
          <p:nvPr/>
        </p:nvSpPr>
        <p:spPr>
          <a:xfrm>
            <a:off x="13" y="4024009"/>
            <a:ext cx="9144022" cy="1134540"/>
          </a:xfrm>
          <a:custGeom>
            <a:avLst/>
            <a:gdLst/>
            <a:ahLst/>
            <a:cxnLst/>
            <a:rect l="l" t="t" r="r" b="b"/>
            <a:pathLst>
              <a:path w="68136" h="28779" extrusionOk="0">
                <a:moveTo>
                  <a:pt x="68136" y="0"/>
                </a:moveTo>
                <a:cubicBezTo>
                  <a:pt x="52539" y="8273"/>
                  <a:pt x="34827" y="10307"/>
                  <a:pt x="18906" y="17332"/>
                </a:cubicBezTo>
                <a:cubicBezTo>
                  <a:pt x="16654" y="18336"/>
                  <a:pt x="5073" y="23272"/>
                  <a:pt x="0" y="27829"/>
                </a:cubicBezTo>
                <a:lnTo>
                  <a:pt x="0" y="28779"/>
                </a:lnTo>
                <a:cubicBezTo>
                  <a:pt x="3716" y="25876"/>
                  <a:pt x="10470" y="24249"/>
                  <a:pt x="12966" y="23435"/>
                </a:cubicBezTo>
                <a:cubicBezTo>
                  <a:pt x="31247" y="17631"/>
                  <a:pt x="53570" y="15515"/>
                  <a:pt x="68136" y="1899"/>
                </a:cubicBezTo>
                <a:lnTo>
                  <a:pt x="68136" y="0"/>
                </a:lnTo>
                <a:close/>
              </a:path>
            </a:pathLst>
          </a:custGeom>
          <a:solidFill>
            <a:srgbClr val="4BBFB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11"/>
          <p:cNvSpPr/>
          <p:nvPr/>
        </p:nvSpPr>
        <p:spPr>
          <a:xfrm>
            <a:off x="13" y="4076696"/>
            <a:ext cx="9144022" cy="1160244"/>
          </a:xfrm>
          <a:custGeom>
            <a:avLst/>
            <a:gdLst/>
            <a:ahLst/>
            <a:cxnLst/>
            <a:rect l="l" t="t" r="r" b="b"/>
            <a:pathLst>
              <a:path w="68136" h="29431" extrusionOk="0">
                <a:moveTo>
                  <a:pt x="68136" y="1"/>
                </a:moveTo>
                <a:cubicBezTo>
                  <a:pt x="53570" y="13617"/>
                  <a:pt x="31247" y="15733"/>
                  <a:pt x="12966" y="21537"/>
                </a:cubicBezTo>
                <a:cubicBezTo>
                  <a:pt x="10470" y="22351"/>
                  <a:pt x="3716" y="23978"/>
                  <a:pt x="0" y="26881"/>
                </a:cubicBezTo>
                <a:lnTo>
                  <a:pt x="0" y="29430"/>
                </a:lnTo>
                <a:lnTo>
                  <a:pt x="68136" y="29430"/>
                </a:lnTo>
                <a:lnTo>
                  <a:pt x="68136" y="1"/>
                </a:lnTo>
                <a:close/>
              </a:path>
            </a:pathLst>
          </a:custGeom>
          <a:solidFill>
            <a:srgbClr val="89D2C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a:t>
            </a:fld>
            <a:endParaRPr/>
          </a:p>
        </p:txBody>
      </p:sp>
      <p:sp>
        <p:nvSpPr>
          <p:cNvPr id="83" name="Google Shape;83;p11"/>
          <p:cNvSpPr/>
          <p:nvPr/>
        </p:nvSpPr>
        <p:spPr>
          <a:xfrm>
            <a:off x="-97775" y="215916"/>
            <a:ext cx="3023636" cy="1441949"/>
          </a:xfrm>
          <a:custGeom>
            <a:avLst/>
            <a:gdLst/>
            <a:ahLst/>
            <a:cxnLst/>
            <a:rect l="l" t="t" r="r" b="b"/>
            <a:pathLst>
              <a:path w="61600" h="33336" extrusionOk="0">
                <a:moveTo>
                  <a:pt x="61599" y="0"/>
                </a:moveTo>
                <a:cubicBezTo>
                  <a:pt x="60378" y="1112"/>
                  <a:pt x="59131" y="2224"/>
                  <a:pt x="57829" y="3282"/>
                </a:cubicBezTo>
                <a:cubicBezTo>
                  <a:pt x="51563" y="6890"/>
                  <a:pt x="44538" y="9656"/>
                  <a:pt x="38706" y="12342"/>
                </a:cubicBezTo>
                <a:cubicBezTo>
                  <a:pt x="31247" y="15569"/>
                  <a:pt x="23788" y="18444"/>
                  <a:pt x="16492" y="21998"/>
                </a:cubicBezTo>
                <a:cubicBezTo>
                  <a:pt x="13264" y="23625"/>
                  <a:pt x="2360" y="28128"/>
                  <a:pt x="1" y="32630"/>
                </a:cubicBezTo>
                <a:lnTo>
                  <a:pt x="1" y="33335"/>
                </a:lnTo>
                <a:cubicBezTo>
                  <a:pt x="3717" y="29647"/>
                  <a:pt x="7921" y="26907"/>
                  <a:pt x="13590" y="24900"/>
                </a:cubicBezTo>
                <a:cubicBezTo>
                  <a:pt x="20886" y="22350"/>
                  <a:pt x="28182" y="20641"/>
                  <a:pt x="35316" y="17604"/>
                </a:cubicBezTo>
                <a:cubicBezTo>
                  <a:pt x="44945" y="13182"/>
                  <a:pt x="53787" y="7161"/>
                  <a:pt x="61599" y="0"/>
                </a:cubicBezTo>
                <a:close/>
              </a:path>
            </a:pathLst>
          </a:custGeom>
          <a:solidFill>
            <a:srgbClr val="D1F1E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11"/>
          <p:cNvSpPr/>
          <p:nvPr/>
        </p:nvSpPr>
        <p:spPr>
          <a:xfrm>
            <a:off x="-97775" y="-206473"/>
            <a:ext cx="3344456" cy="1833839"/>
          </a:xfrm>
          <a:custGeom>
            <a:avLst/>
            <a:gdLst/>
            <a:ahLst/>
            <a:cxnLst/>
            <a:rect l="l" t="t" r="r" b="b"/>
            <a:pathLst>
              <a:path w="68136" h="42396" extrusionOk="0">
                <a:moveTo>
                  <a:pt x="63742" y="1"/>
                </a:moveTo>
                <a:cubicBezTo>
                  <a:pt x="50532" y="13915"/>
                  <a:pt x="31383" y="20398"/>
                  <a:pt x="14620" y="29294"/>
                </a:cubicBezTo>
                <a:cubicBezTo>
                  <a:pt x="11637" y="31030"/>
                  <a:pt x="1357" y="34746"/>
                  <a:pt x="1" y="39086"/>
                </a:cubicBezTo>
                <a:lnTo>
                  <a:pt x="1" y="42395"/>
                </a:lnTo>
                <a:cubicBezTo>
                  <a:pt x="2360" y="37893"/>
                  <a:pt x="13264" y="33390"/>
                  <a:pt x="16492" y="31763"/>
                </a:cubicBezTo>
                <a:cubicBezTo>
                  <a:pt x="23788" y="28209"/>
                  <a:pt x="31247" y="25334"/>
                  <a:pt x="38706" y="22107"/>
                </a:cubicBezTo>
                <a:cubicBezTo>
                  <a:pt x="44511" y="19421"/>
                  <a:pt x="51563" y="16655"/>
                  <a:pt x="57829" y="13047"/>
                </a:cubicBezTo>
                <a:cubicBezTo>
                  <a:pt x="59131" y="11989"/>
                  <a:pt x="60378" y="10877"/>
                  <a:pt x="61599" y="9765"/>
                </a:cubicBezTo>
                <a:cubicBezTo>
                  <a:pt x="61735" y="9630"/>
                  <a:pt x="61870" y="9521"/>
                  <a:pt x="62006" y="9385"/>
                </a:cubicBezTo>
                <a:cubicBezTo>
                  <a:pt x="62331" y="9087"/>
                  <a:pt x="62684" y="8762"/>
                  <a:pt x="63009" y="8436"/>
                </a:cubicBezTo>
                <a:cubicBezTo>
                  <a:pt x="63362" y="8111"/>
                  <a:pt x="63715" y="7758"/>
                  <a:pt x="64067" y="7433"/>
                </a:cubicBezTo>
                <a:cubicBezTo>
                  <a:pt x="64366" y="7161"/>
                  <a:pt x="64637" y="6863"/>
                  <a:pt x="64935" y="6592"/>
                </a:cubicBezTo>
                <a:cubicBezTo>
                  <a:pt x="65288" y="6239"/>
                  <a:pt x="65640" y="5859"/>
                  <a:pt x="66020" y="5507"/>
                </a:cubicBezTo>
                <a:cubicBezTo>
                  <a:pt x="66183" y="5317"/>
                  <a:pt x="66400" y="5154"/>
                  <a:pt x="66563" y="4964"/>
                </a:cubicBezTo>
                <a:cubicBezTo>
                  <a:pt x="67078" y="4449"/>
                  <a:pt x="67458" y="3906"/>
                  <a:pt x="68136" y="3364"/>
                </a:cubicBezTo>
                <a:lnTo>
                  <a:pt x="68136" y="1"/>
                </a:lnTo>
                <a:close/>
              </a:path>
            </a:pathLst>
          </a:custGeom>
          <a:solidFill>
            <a:srgbClr val="BCE5D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11"/>
          <p:cNvSpPr/>
          <p:nvPr/>
        </p:nvSpPr>
        <p:spPr>
          <a:xfrm>
            <a:off x="-97775" y="-206473"/>
            <a:ext cx="3128776" cy="1690708"/>
          </a:xfrm>
          <a:custGeom>
            <a:avLst/>
            <a:gdLst/>
            <a:ahLst/>
            <a:cxnLst/>
            <a:rect l="l" t="t" r="r" b="b"/>
            <a:pathLst>
              <a:path w="63742" h="39087" extrusionOk="0">
                <a:moveTo>
                  <a:pt x="59022" y="1"/>
                </a:moveTo>
                <a:cubicBezTo>
                  <a:pt x="57693" y="353"/>
                  <a:pt x="56337" y="923"/>
                  <a:pt x="55008" y="1384"/>
                </a:cubicBezTo>
                <a:cubicBezTo>
                  <a:pt x="48552" y="5642"/>
                  <a:pt x="41419" y="8897"/>
                  <a:pt x="34475" y="12640"/>
                </a:cubicBezTo>
                <a:cubicBezTo>
                  <a:pt x="27016" y="16709"/>
                  <a:pt x="19204" y="20588"/>
                  <a:pt x="12071" y="25334"/>
                </a:cubicBezTo>
                <a:cubicBezTo>
                  <a:pt x="8626" y="27748"/>
                  <a:pt x="2713" y="32007"/>
                  <a:pt x="1" y="36781"/>
                </a:cubicBezTo>
                <a:lnTo>
                  <a:pt x="1" y="39086"/>
                </a:lnTo>
                <a:cubicBezTo>
                  <a:pt x="1357" y="34746"/>
                  <a:pt x="11637" y="31030"/>
                  <a:pt x="14620" y="29294"/>
                </a:cubicBezTo>
                <a:cubicBezTo>
                  <a:pt x="31383" y="20398"/>
                  <a:pt x="50532" y="13915"/>
                  <a:pt x="63742" y="1"/>
                </a:cubicBezTo>
                <a:close/>
              </a:path>
            </a:pathLst>
          </a:custGeom>
          <a:solidFill>
            <a:srgbClr val="89D2C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11"/>
          <p:cNvSpPr/>
          <p:nvPr/>
        </p:nvSpPr>
        <p:spPr>
          <a:xfrm>
            <a:off x="-35500" y="-148986"/>
            <a:ext cx="2700068" cy="1533476"/>
          </a:xfrm>
          <a:custGeom>
            <a:avLst/>
            <a:gdLst/>
            <a:ahLst/>
            <a:cxnLst/>
            <a:rect l="l" t="t" r="r" b="b"/>
            <a:pathLst>
              <a:path w="55008" h="35452" extrusionOk="0">
                <a:moveTo>
                  <a:pt x="55008" y="1"/>
                </a:moveTo>
                <a:lnTo>
                  <a:pt x="55008" y="1"/>
                </a:lnTo>
                <a:cubicBezTo>
                  <a:pt x="39574" y="5263"/>
                  <a:pt x="23192" y="8979"/>
                  <a:pt x="10199" y="18906"/>
                </a:cubicBezTo>
                <a:cubicBezTo>
                  <a:pt x="6483" y="21781"/>
                  <a:pt x="2713" y="24412"/>
                  <a:pt x="1" y="27694"/>
                </a:cubicBezTo>
                <a:lnTo>
                  <a:pt x="1" y="35452"/>
                </a:lnTo>
                <a:cubicBezTo>
                  <a:pt x="2713" y="30678"/>
                  <a:pt x="8626" y="26392"/>
                  <a:pt x="12071" y="24005"/>
                </a:cubicBezTo>
                <a:cubicBezTo>
                  <a:pt x="19204" y="19259"/>
                  <a:pt x="26989" y="15353"/>
                  <a:pt x="34448" y="11284"/>
                </a:cubicBezTo>
                <a:cubicBezTo>
                  <a:pt x="41392" y="7541"/>
                  <a:pt x="48552" y="4259"/>
                  <a:pt x="55008" y="1"/>
                </a:cubicBezTo>
                <a:close/>
              </a:path>
            </a:pathLst>
          </a:custGeom>
          <a:solidFill>
            <a:srgbClr val="4BBFB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11"/>
          <p:cNvSpPr/>
          <p:nvPr/>
        </p:nvSpPr>
        <p:spPr>
          <a:xfrm>
            <a:off x="-35500" y="-206473"/>
            <a:ext cx="2897144" cy="1255433"/>
          </a:xfrm>
          <a:custGeom>
            <a:avLst/>
            <a:gdLst/>
            <a:ahLst/>
            <a:cxnLst/>
            <a:rect l="l" t="t" r="r" b="b"/>
            <a:pathLst>
              <a:path w="59023" h="29024" extrusionOk="0">
                <a:moveTo>
                  <a:pt x="31600" y="1"/>
                </a:moveTo>
                <a:cubicBezTo>
                  <a:pt x="31437" y="1"/>
                  <a:pt x="31247" y="55"/>
                  <a:pt x="31085" y="136"/>
                </a:cubicBezTo>
                <a:cubicBezTo>
                  <a:pt x="23436" y="2659"/>
                  <a:pt x="15814" y="8409"/>
                  <a:pt x="9874" y="13671"/>
                </a:cubicBezTo>
                <a:cubicBezTo>
                  <a:pt x="6782" y="16628"/>
                  <a:pt x="1682" y="22568"/>
                  <a:pt x="1" y="27965"/>
                </a:cubicBezTo>
                <a:lnTo>
                  <a:pt x="1" y="29023"/>
                </a:lnTo>
                <a:cubicBezTo>
                  <a:pt x="2713" y="25741"/>
                  <a:pt x="6483" y="23110"/>
                  <a:pt x="10226" y="20235"/>
                </a:cubicBezTo>
                <a:cubicBezTo>
                  <a:pt x="23192" y="10308"/>
                  <a:pt x="39574" y="6646"/>
                  <a:pt x="55008" y="1384"/>
                </a:cubicBezTo>
                <a:cubicBezTo>
                  <a:pt x="56337" y="923"/>
                  <a:pt x="57693" y="353"/>
                  <a:pt x="59022" y="1"/>
                </a:cubicBezTo>
                <a:close/>
              </a:path>
            </a:pathLst>
          </a:custGeom>
          <a:solidFill>
            <a:srgbClr val="23A7B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11"/>
          <p:cNvSpPr/>
          <p:nvPr/>
        </p:nvSpPr>
        <p:spPr>
          <a:xfrm>
            <a:off x="-8825" y="-206473"/>
            <a:ext cx="1551135" cy="1209669"/>
          </a:xfrm>
          <a:custGeom>
            <a:avLst/>
            <a:gdLst/>
            <a:ahLst/>
            <a:cxnLst/>
            <a:rect l="l" t="t" r="r" b="b"/>
            <a:pathLst>
              <a:path w="31601" h="27966" extrusionOk="0">
                <a:moveTo>
                  <a:pt x="1" y="1"/>
                </a:moveTo>
                <a:lnTo>
                  <a:pt x="1" y="27965"/>
                </a:lnTo>
                <a:cubicBezTo>
                  <a:pt x="1682" y="22568"/>
                  <a:pt x="6782" y="16600"/>
                  <a:pt x="9874" y="13644"/>
                </a:cubicBezTo>
                <a:cubicBezTo>
                  <a:pt x="15814" y="8382"/>
                  <a:pt x="23436" y="2659"/>
                  <a:pt x="31058" y="136"/>
                </a:cubicBezTo>
                <a:cubicBezTo>
                  <a:pt x="31247" y="55"/>
                  <a:pt x="31437" y="1"/>
                  <a:pt x="31600" y="1"/>
                </a:cubicBezTo>
                <a:close/>
              </a:path>
            </a:pathLst>
          </a:custGeom>
          <a:solidFill>
            <a:srgbClr val="4BBFB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89;p11"/>
          <p:cNvSpPr txBox="1">
            <a:spLocks noGrp="1"/>
          </p:cNvSpPr>
          <p:nvPr>
            <p:ph type="title"/>
          </p:nvPr>
        </p:nvSpPr>
        <p:spPr>
          <a:xfrm>
            <a:off x="1418775" y="648300"/>
            <a:ext cx="6884400" cy="11133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90" name="Google Shape;90;p11"/>
          <p:cNvSpPr txBox="1">
            <a:spLocks noGrp="1"/>
          </p:cNvSpPr>
          <p:nvPr>
            <p:ph type="body" idx="1"/>
          </p:nvPr>
        </p:nvSpPr>
        <p:spPr>
          <a:xfrm>
            <a:off x="1418775" y="1880675"/>
            <a:ext cx="7053600" cy="1563300"/>
          </a:xfrm>
          <a:prstGeom prst="rect">
            <a:avLst/>
          </a:prstGeom>
          <a:noFill/>
          <a:ln>
            <a:noFill/>
          </a:ln>
        </p:spPr>
        <p:txBody>
          <a:bodyPr spcFirstLastPara="1" wrap="square" lIns="91425" tIns="91425" rIns="91425" bIns="91425" anchor="t" anchorCtr="0">
            <a:noAutofit/>
          </a:bodyPr>
          <a:lstStyle>
            <a:lvl1pPr marL="457200" lvl="0" indent="-317500" algn="l">
              <a:lnSpc>
                <a:spcPct val="114000"/>
              </a:lnSpc>
              <a:spcBef>
                <a:spcPts val="0"/>
              </a:spcBef>
              <a:spcAft>
                <a:spcPts val="0"/>
              </a:spcAft>
              <a:buSzPts val="1400"/>
              <a:buChar char="●"/>
              <a:defRPr sz="1400"/>
            </a:lvl1pPr>
            <a:lvl2pPr marL="914400" lvl="1" indent="-317500" algn="l">
              <a:lnSpc>
                <a:spcPct val="114000"/>
              </a:lnSpc>
              <a:spcBef>
                <a:spcPts val="0"/>
              </a:spcBef>
              <a:spcAft>
                <a:spcPts val="0"/>
              </a:spcAft>
              <a:buSzPts val="1400"/>
              <a:buChar char="○"/>
              <a:defRPr/>
            </a:lvl2pPr>
            <a:lvl3pPr marL="1371600" lvl="2" indent="-317500" algn="l">
              <a:lnSpc>
                <a:spcPct val="114000"/>
              </a:lnSpc>
              <a:spcBef>
                <a:spcPts val="0"/>
              </a:spcBef>
              <a:spcAft>
                <a:spcPts val="0"/>
              </a:spcAft>
              <a:buSzPts val="1400"/>
              <a:buChar char="■"/>
              <a:defRPr/>
            </a:lvl3pPr>
            <a:lvl4pPr marL="1828800" lvl="3" indent="-317500" algn="l">
              <a:lnSpc>
                <a:spcPct val="114000"/>
              </a:lnSpc>
              <a:spcBef>
                <a:spcPts val="0"/>
              </a:spcBef>
              <a:spcAft>
                <a:spcPts val="0"/>
              </a:spcAft>
              <a:buSzPts val="1400"/>
              <a:buChar char="●"/>
              <a:defRPr/>
            </a:lvl4pPr>
            <a:lvl5pPr marL="2286000" lvl="4" indent="-317500" algn="l">
              <a:lnSpc>
                <a:spcPct val="114000"/>
              </a:lnSpc>
              <a:spcBef>
                <a:spcPts val="0"/>
              </a:spcBef>
              <a:spcAft>
                <a:spcPts val="0"/>
              </a:spcAft>
              <a:buSzPts val="1400"/>
              <a:buChar char="○"/>
              <a:defRPr/>
            </a:lvl5pPr>
            <a:lvl6pPr marL="2743200" lvl="5" indent="-317500" algn="l">
              <a:lnSpc>
                <a:spcPct val="114000"/>
              </a:lnSpc>
              <a:spcBef>
                <a:spcPts val="0"/>
              </a:spcBef>
              <a:spcAft>
                <a:spcPts val="0"/>
              </a:spcAft>
              <a:buSzPts val="1400"/>
              <a:buChar char="■"/>
              <a:defRPr/>
            </a:lvl6pPr>
            <a:lvl7pPr marL="3200400" lvl="6" indent="-317500" algn="l">
              <a:lnSpc>
                <a:spcPct val="114000"/>
              </a:lnSpc>
              <a:spcBef>
                <a:spcPts val="0"/>
              </a:spcBef>
              <a:spcAft>
                <a:spcPts val="0"/>
              </a:spcAft>
              <a:buSzPts val="1400"/>
              <a:buChar char="●"/>
              <a:defRPr/>
            </a:lvl7pPr>
            <a:lvl8pPr marL="3657600" lvl="7" indent="-317500" algn="l">
              <a:lnSpc>
                <a:spcPct val="114000"/>
              </a:lnSpc>
              <a:spcBef>
                <a:spcPts val="0"/>
              </a:spcBef>
              <a:spcAft>
                <a:spcPts val="0"/>
              </a:spcAft>
              <a:buSzPts val="1400"/>
              <a:buChar char="○"/>
              <a:defRPr/>
            </a:lvl8pPr>
            <a:lvl9pPr marL="4114800" lvl="8" indent="-317500" algn="l">
              <a:lnSpc>
                <a:spcPct val="114000"/>
              </a:lnSpc>
              <a:spcBef>
                <a:spcPts val="0"/>
              </a:spcBef>
              <a:spcAft>
                <a:spcPts val="0"/>
              </a:spcAft>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sp>
        <p:nvSpPr>
          <p:cNvPr id="92" name="Google Shape;92;p12"/>
          <p:cNvSpPr/>
          <p:nvPr/>
        </p:nvSpPr>
        <p:spPr>
          <a:xfrm>
            <a:off x="1" y="3802356"/>
            <a:ext cx="9144022" cy="1254477"/>
          </a:xfrm>
          <a:custGeom>
            <a:avLst/>
            <a:gdLst/>
            <a:ahLst/>
            <a:cxnLst/>
            <a:rect l="l" t="t" r="r" b="b"/>
            <a:pathLst>
              <a:path w="68136" h="28779" extrusionOk="0">
                <a:moveTo>
                  <a:pt x="68136" y="0"/>
                </a:moveTo>
                <a:cubicBezTo>
                  <a:pt x="52539" y="8273"/>
                  <a:pt x="34827" y="10307"/>
                  <a:pt x="18906" y="17332"/>
                </a:cubicBezTo>
                <a:cubicBezTo>
                  <a:pt x="16654" y="18336"/>
                  <a:pt x="5073" y="23272"/>
                  <a:pt x="0" y="27829"/>
                </a:cubicBezTo>
                <a:lnTo>
                  <a:pt x="0" y="28779"/>
                </a:lnTo>
                <a:cubicBezTo>
                  <a:pt x="3716" y="25876"/>
                  <a:pt x="10470" y="24249"/>
                  <a:pt x="12966" y="23435"/>
                </a:cubicBezTo>
                <a:cubicBezTo>
                  <a:pt x="31247" y="17631"/>
                  <a:pt x="53570" y="15515"/>
                  <a:pt x="68136" y="1899"/>
                </a:cubicBezTo>
                <a:lnTo>
                  <a:pt x="68136" y="0"/>
                </a:lnTo>
                <a:close/>
              </a:path>
            </a:pathLst>
          </a:custGeom>
          <a:solidFill>
            <a:srgbClr val="6ACEC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93;p12"/>
          <p:cNvSpPr/>
          <p:nvPr/>
        </p:nvSpPr>
        <p:spPr>
          <a:xfrm>
            <a:off x="1" y="3860613"/>
            <a:ext cx="9144022" cy="1282897"/>
          </a:xfrm>
          <a:custGeom>
            <a:avLst/>
            <a:gdLst/>
            <a:ahLst/>
            <a:cxnLst/>
            <a:rect l="l" t="t" r="r" b="b"/>
            <a:pathLst>
              <a:path w="68136" h="29431" extrusionOk="0">
                <a:moveTo>
                  <a:pt x="68136" y="1"/>
                </a:moveTo>
                <a:cubicBezTo>
                  <a:pt x="53570" y="13617"/>
                  <a:pt x="31247" y="15733"/>
                  <a:pt x="12966" y="21537"/>
                </a:cubicBezTo>
                <a:cubicBezTo>
                  <a:pt x="10470" y="22351"/>
                  <a:pt x="3716" y="23978"/>
                  <a:pt x="0" y="26881"/>
                </a:cubicBezTo>
                <a:lnTo>
                  <a:pt x="0" y="29430"/>
                </a:lnTo>
                <a:lnTo>
                  <a:pt x="68136" y="29430"/>
                </a:lnTo>
                <a:lnTo>
                  <a:pt x="68136" y="1"/>
                </a:lnTo>
                <a:close/>
              </a:path>
            </a:pathLst>
          </a:custGeom>
          <a:solidFill>
            <a:srgbClr val="89D2C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12"/>
          <p:cNvSpPr txBox="1">
            <a:spLocks noGrp="1"/>
          </p:cNvSpPr>
          <p:nvPr>
            <p:ph type="title"/>
          </p:nvPr>
        </p:nvSpPr>
        <p:spPr>
          <a:xfrm>
            <a:off x="1302623" y="525075"/>
            <a:ext cx="6925800" cy="572700"/>
          </a:xfrm>
          <a:prstGeom prst="rect">
            <a:avLst/>
          </a:prstGeom>
          <a:noFill/>
          <a:ln>
            <a:noFill/>
          </a:ln>
        </p:spPr>
        <p:txBody>
          <a:bodyPr spcFirstLastPara="1" wrap="square" lIns="91425" tIns="91425" rIns="91425" bIns="91425" anchor="b" anchorCtr="0">
            <a:noAutofit/>
          </a:bodyPr>
          <a:lstStyle>
            <a:lvl1pPr lvl="0">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95" name="Google Shape;95;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a:t>
            </a:fld>
            <a:endParaRPr/>
          </a:p>
        </p:txBody>
      </p:sp>
      <p:sp>
        <p:nvSpPr>
          <p:cNvPr id="96" name="Google Shape;96;p12"/>
          <p:cNvSpPr txBox="1">
            <a:spLocks noGrp="1"/>
          </p:cNvSpPr>
          <p:nvPr>
            <p:ph type="subTitle" idx="1"/>
          </p:nvPr>
        </p:nvSpPr>
        <p:spPr>
          <a:xfrm>
            <a:off x="1302625" y="1134088"/>
            <a:ext cx="3268500" cy="792300"/>
          </a:xfrm>
          <a:prstGeom prst="rect">
            <a:avLst/>
          </a:prstGeom>
        </p:spPr>
        <p:txBody>
          <a:bodyPr spcFirstLastPara="1" wrap="square" lIns="91425" tIns="91425" rIns="91425" bIns="91425" anchor="b" anchorCtr="0">
            <a:noAutofit/>
          </a:bodyPr>
          <a:lstStyle>
            <a:lvl1pPr lvl="0" rtl="0">
              <a:spcBef>
                <a:spcPts val="0"/>
              </a:spcBef>
              <a:spcAft>
                <a:spcPts val="0"/>
              </a:spcAft>
              <a:buNone/>
              <a:defRPr>
                <a:solidFill>
                  <a:srgbClr val="FCBCD4"/>
                </a:solidFill>
              </a:defRPr>
            </a:lvl1pPr>
            <a:lvl2pPr lvl="1" rtl="0">
              <a:spcBef>
                <a:spcPts val="0"/>
              </a:spcBef>
              <a:spcAft>
                <a:spcPts val="0"/>
              </a:spcAft>
              <a:buNone/>
              <a:defRPr>
                <a:solidFill>
                  <a:srgbClr val="FCBCD4"/>
                </a:solidFill>
              </a:defRPr>
            </a:lvl2pPr>
            <a:lvl3pPr lvl="2" rtl="0">
              <a:spcBef>
                <a:spcPts val="0"/>
              </a:spcBef>
              <a:spcAft>
                <a:spcPts val="0"/>
              </a:spcAft>
              <a:buNone/>
              <a:defRPr>
                <a:solidFill>
                  <a:srgbClr val="FCBCD4"/>
                </a:solidFill>
              </a:defRPr>
            </a:lvl3pPr>
            <a:lvl4pPr lvl="3" rtl="0">
              <a:spcBef>
                <a:spcPts val="0"/>
              </a:spcBef>
              <a:spcAft>
                <a:spcPts val="0"/>
              </a:spcAft>
              <a:buNone/>
              <a:defRPr>
                <a:solidFill>
                  <a:srgbClr val="FCBCD4"/>
                </a:solidFill>
              </a:defRPr>
            </a:lvl4pPr>
            <a:lvl5pPr lvl="4" rtl="0">
              <a:spcBef>
                <a:spcPts val="0"/>
              </a:spcBef>
              <a:spcAft>
                <a:spcPts val="0"/>
              </a:spcAft>
              <a:buNone/>
              <a:defRPr>
                <a:solidFill>
                  <a:srgbClr val="FCBCD4"/>
                </a:solidFill>
              </a:defRPr>
            </a:lvl5pPr>
            <a:lvl6pPr lvl="5" rtl="0">
              <a:spcBef>
                <a:spcPts val="0"/>
              </a:spcBef>
              <a:spcAft>
                <a:spcPts val="0"/>
              </a:spcAft>
              <a:buNone/>
              <a:defRPr>
                <a:solidFill>
                  <a:srgbClr val="FCBCD4"/>
                </a:solidFill>
              </a:defRPr>
            </a:lvl6pPr>
            <a:lvl7pPr lvl="6" rtl="0">
              <a:spcBef>
                <a:spcPts val="0"/>
              </a:spcBef>
              <a:spcAft>
                <a:spcPts val="0"/>
              </a:spcAft>
              <a:buNone/>
              <a:defRPr>
                <a:solidFill>
                  <a:srgbClr val="FCBCD4"/>
                </a:solidFill>
              </a:defRPr>
            </a:lvl7pPr>
            <a:lvl8pPr lvl="7" rtl="0">
              <a:spcBef>
                <a:spcPts val="0"/>
              </a:spcBef>
              <a:spcAft>
                <a:spcPts val="0"/>
              </a:spcAft>
              <a:buNone/>
              <a:defRPr>
                <a:solidFill>
                  <a:srgbClr val="FCBCD4"/>
                </a:solidFill>
              </a:defRPr>
            </a:lvl8pPr>
            <a:lvl9pPr lvl="8" rtl="0">
              <a:spcBef>
                <a:spcPts val="0"/>
              </a:spcBef>
              <a:spcAft>
                <a:spcPts val="0"/>
              </a:spcAft>
              <a:buNone/>
              <a:defRPr>
                <a:solidFill>
                  <a:srgbClr val="FCBCD4"/>
                </a:solidFill>
              </a:defRPr>
            </a:lvl9pPr>
          </a:lstStyle>
          <a:p>
            <a:endParaRPr/>
          </a:p>
        </p:txBody>
      </p:sp>
      <p:sp>
        <p:nvSpPr>
          <p:cNvPr id="97" name="Google Shape;97;p12"/>
          <p:cNvSpPr txBox="1">
            <a:spLocks noGrp="1"/>
          </p:cNvSpPr>
          <p:nvPr>
            <p:ph type="subTitle" idx="2"/>
          </p:nvPr>
        </p:nvSpPr>
        <p:spPr>
          <a:xfrm>
            <a:off x="4572863" y="1134088"/>
            <a:ext cx="3268500" cy="792300"/>
          </a:xfrm>
          <a:prstGeom prst="rect">
            <a:avLst/>
          </a:prstGeom>
        </p:spPr>
        <p:txBody>
          <a:bodyPr spcFirstLastPara="1" wrap="square" lIns="91425" tIns="91425" rIns="91425" bIns="91425" anchor="b" anchorCtr="0">
            <a:noAutofit/>
          </a:bodyPr>
          <a:lstStyle>
            <a:lvl1pPr lvl="0" rtl="0">
              <a:spcBef>
                <a:spcPts val="0"/>
              </a:spcBef>
              <a:spcAft>
                <a:spcPts val="0"/>
              </a:spcAft>
              <a:buNone/>
              <a:defRPr>
                <a:solidFill>
                  <a:srgbClr val="FCBCD4"/>
                </a:solidFill>
              </a:defRPr>
            </a:lvl1pPr>
            <a:lvl2pPr lvl="1" rtl="0">
              <a:spcBef>
                <a:spcPts val="0"/>
              </a:spcBef>
              <a:spcAft>
                <a:spcPts val="0"/>
              </a:spcAft>
              <a:buNone/>
              <a:defRPr>
                <a:solidFill>
                  <a:srgbClr val="FCBCD4"/>
                </a:solidFill>
              </a:defRPr>
            </a:lvl2pPr>
            <a:lvl3pPr lvl="2" rtl="0">
              <a:spcBef>
                <a:spcPts val="0"/>
              </a:spcBef>
              <a:spcAft>
                <a:spcPts val="0"/>
              </a:spcAft>
              <a:buNone/>
              <a:defRPr>
                <a:solidFill>
                  <a:srgbClr val="FCBCD4"/>
                </a:solidFill>
              </a:defRPr>
            </a:lvl3pPr>
            <a:lvl4pPr lvl="3" rtl="0">
              <a:spcBef>
                <a:spcPts val="0"/>
              </a:spcBef>
              <a:spcAft>
                <a:spcPts val="0"/>
              </a:spcAft>
              <a:buNone/>
              <a:defRPr>
                <a:solidFill>
                  <a:srgbClr val="FCBCD4"/>
                </a:solidFill>
              </a:defRPr>
            </a:lvl4pPr>
            <a:lvl5pPr lvl="4" rtl="0">
              <a:spcBef>
                <a:spcPts val="0"/>
              </a:spcBef>
              <a:spcAft>
                <a:spcPts val="0"/>
              </a:spcAft>
              <a:buNone/>
              <a:defRPr>
                <a:solidFill>
                  <a:srgbClr val="FCBCD4"/>
                </a:solidFill>
              </a:defRPr>
            </a:lvl5pPr>
            <a:lvl6pPr lvl="5" rtl="0">
              <a:spcBef>
                <a:spcPts val="0"/>
              </a:spcBef>
              <a:spcAft>
                <a:spcPts val="0"/>
              </a:spcAft>
              <a:buNone/>
              <a:defRPr>
                <a:solidFill>
                  <a:srgbClr val="FCBCD4"/>
                </a:solidFill>
              </a:defRPr>
            </a:lvl6pPr>
            <a:lvl7pPr lvl="6" rtl="0">
              <a:spcBef>
                <a:spcPts val="0"/>
              </a:spcBef>
              <a:spcAft>
                <a:spcPts val="0"/>
              </a:spcAft>
              <a:buNone/>
              <a:defRPr>
                <a:solidFill>
                  <a:srgbClr val="FCBCD4"/>
                </a:solidFill>
              </a:defRPr>
            </a:lvl7pPr>
            <a:lvl8pPr lvl="7" rtl="0">
              <a:spcBef>
                <a:spcPts val="0"/>
              </a:spcBef>
              <a:spcAft>
                <a:spcPts val="0"/>
              </a:spcAft>
              <a:buNone/>
              <a:defRPr>
                <a:solidFill>
                  <a:srgbClr val="FCBCD4"/>
                </a:solidFill>
              </a:defRPr>
            </a:lvl8pPr>
            <a:lvl9pPr lvl="8" rtl="0">
              <a:spcBef>
                <a:spcPts val="0"/>
              </a:spcBef>
              <a:spcAft>
                <a:spcPts val="0"/>
              </a:spcAft>
              <a:buNone/>
              <a:defRPr>
                <a:solidFill>
                  <a:srgbClr val="FCBCD4"/>
                </a:solidFill>
              </a:defRPr>
            </a:lvl9pPr>
          </a:lstStyle>
          <a:p>
            <a:endParaRPr/>
          </a:p>
        </p:txBody>
      </p:sp>
      <p:sp>
        <p:nvSpPr>
          <p:cNvPr id="98" name="Google Shape;98;p12"/>
          <p:cNvSpPr txBox="1">
            <a:spLocks noGrp="1"/>
          </p:cNvSpPr>
          <p:nvPr>
            <p:ph type="subTitle" idx="3"/>
          </p:nvPr>
        </p:nvSpPr>
        <p:spPr>
          <a:xfrm>
            <a:off x="1302625" y="1926400"/>
            <a:ext cx="2809200" cy="79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atin typeface="Lato Light"/>
                <a:ea typeface="Lato Light"/>
                <a:cs typeface="Lato Light"/>
                <a:sym typeface="Lato Light"/>
              </a:defRPr>
            </a:lvl1pPr>
            <a:lvl2pPr lvl="1" rtl="0">
              <a:lnSpc>
                <a:spcPct val="100000"/>
              </a:lnSpc>
              <a:spcBef>
                <a:spcPts val="0"/>
              </a:spcBef>
              <a:spcAft>
                <a:spcPts val="0"/>
              </a:spcAft>
              <a:buNone/>
              <a:defRPr sz="1400">
                <a:latin typeface="Lato Light"/>
                <a:ea typeface="Lato Light"/>
                <a:cs typeface="Lato Light"/>
                <a:sym typeface="Lato Light"/>
              </a:defRPr>
            </a:lvl2pPr>
            <a:lvl3pPr lvl="2" rtl="0">
              <a:lnSpc>
                <a:spcPct val="100000"/>
              </a:lnSpc>
              <a:spcBef>
                <a:spcPts val="0"/>
              </a:spcBef>
              <a:spcAft>
                <a:spcPts val="0"/>
              </a:spcAft>
              <a:buNone/>
              <a:defRPr sz="1400">
                <a:latin typeface="Lato Light"/>
                <a:ea typeface="Lato Light"/>
                <a:cs typeface="Lato Light"/>
                <a:sym typeface="Lato Light"/>
              </a:defRPr>
            </a:lvl3pPr>
            <a:lvl4pPr lvl="3" rtl="0">
              <a:lnSpc>
                <a:spcPct val="100000"/>
              </a:lnSpc>
              <a:spcBef>
                <a:spcPts val="0"/>
              </a:spcBef>
              <a:spcAft>
                <a:spcPts val="0"/>
              </a:spcAft>
              <a:buNone/>
              <a:defRPr sz="1400">
                <a:latin typeface="Lato Light"/>
                <a:ea typeface="Lato Light"/>
                <a:cs typeface="Lato Light"/>
                <a:sym typeface="Lato Light"/>
              </a:defRPr>
            </a:lvl4pPr>
            <a:lvl5pPr lvl="4" rtl="0">
              <a:lnSpc>
                <a:spcPct val="100000"/>
              </a:lnSpc>
              <a:spcBef>
                <a:spcPts val="0"/>
              </a:spcBef>
              <a:spcAft>
                <a:spcPts val="0"/>
              </a:spcAft>
              <a:buNone/>
              <a:defRPr sz="1400">
                <a:latin typeface="Lato Light"/>
                <a:ea typeface="Lato Light"/>
                <a:cs typeface="Lato Light"/>
                <a:sym typeface="Lato Light"/>
              </a:defRPr>
            </a:lvl5pPr>
            <a:lvl6pPr lvl="5" rtl="0">
              <a:lnSpc>
                <a:spcPct val="100000"/>
              </a:lnSpc>
              <a:spcBef>
                <a:spcPts val="0"/>
              </a:spcBef>
              <a:spcAft>
                <a:spcPts val="0"/>
              </a:spcAft>
              <a:buNone/>
              <a:defRPr sz="1400">
                <a:latin typeface="Lato Light"/>
                <a:ea typeface="Lato Light"/>
                <a:cs typeface="Lato Light"/>
                <a:sym typeface="Lato Light"/>
              </a:defRPr>
            </a:lvl6pPr>
            <a:lvl7pPr lvl="6" rtl="0">
              <a:lnSpc>
                <a:spcPct val="100000"/>
              </a:lnSpc>
              <a:spcBef>
                <a:spcPts val="0"/>
              </a:spcBef>
              <a:spcAft>
                <a:spcPts val="0"/>
              </a:spcAft>
              <a:buNone/>
              <a:defRPr sz="1400">
                <a:latin typeface="Lato Light"/>
                <a:ea typeface="Lato Light"/>
                <a:cs typeface="Lato Light"/>
                <a:sym typeface="Lato Light"/>
              </a:defRPr>
            </a:lvl7pPr>
            <a:lvl8pPr lvl="7" rtl="0">
              <a:lnSpc>
                <a:spcPct val="100000"/>
              </a:lnSpc>
              <a:spcBef>
                <a:spcPts val="0"/>
              </a:spcBef>
              <a:spcAft>
                <a:spcPts val="0"/>
              </a:spcAft>
              <a:buNone/>
              <a:defRPr sz="1400">
                <a:latin typeface="Lato Light"/>
                <a:ea typeface="Lato Light"/>
                <a:cs typeface="Lato Light"/>
                <a:sym typeface="Lato Light"/>
              </a:defRPr>
            </a:lvl8pPr>
            <a:lvl9pPr lvl="8" rtl="0">
              <a:lnSpc>
                <a:spcPct val="100000"/>
              </a:lnSpc>
              <a:spcBef>
                <a:spcPts val="0"/>
              </a:spcBef>
              <a:spcAft>
                <a:spcPts val="0"/>
              </a:spcAft>
              <a:buNone/>
              <a:defRPr sz="1400">
                <a:latin typeface="Lato Light"/>
                <a:ea typeface="Lato Light"/>
                <a:cs typeface="Lato Light"/>
                <a:sym typeface="Lato Light"/>
              </a:defRPr>
            </a:lvl9pPr>
          </a:lstStyle>
          <a:p>
            <a:endParaRPr/>
          </a:p>
        </p:txBody>
      </p:sp>
      <p:sp>
        <p:nvSpPr>
          <p:cNvPr id="99" name="Google Shape;99;p12"/>
          <p:cNvSpPr txBox="1">
            <a:spLocks noGrp="1"/>
          </p:cNvSpPr>
          <p:nvPr>
            <p:ph type="subTitle" idx="4"/>
          </p:nvPr>
        </p:nvSpPr>
        <p:spPr>
          <a:xfrm>
            <a:off x="4572873" y="1926400"/>
            <a:ext cx="2809200" cy="79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atin typeface="Lato Light"/>
                <a:ea typeface="Lato Light"/>
                <a:cs typeface="Lato Light"/>
                <a:sym typeface="Lato Light"/>
              </a:defRPr>
            </a:lvl1pPr>
            <a:lvl2pPr lvl="1" rtl="0">
              <a:lnSpc>
                <a:spcPct val="100000"/>
              </a:lnSpc>
              <a:spcBef>
                <a:spcPts val="0"/>
              </a:spcBef>
              <a:spcAft>
                <a:spcPts val="0"/>
              </a:spcAft>
              <a:buNone/>
              <a:defRPr sz="1400">
                <a:latin typeface="Lato Light"/>
                <a:ea typeface="Lato Light"/>
                <a:cs typeface="Lato Light"/>
                <a:sym typeface="Lato Light"/>
              </a:defRPr>
            </a:lvl2pPr>
            <a:lvl3pPr lvl="2" rtl="0">
              <a:lnSpc>
                <a:spcPct val="100000"/>
              </a:lnSpc>
              <a:spcBef>
                <a:spcPts val="0"/>
              </a:spcBef>
              <a:spcAft>
                <a:spcPts val="0"/>
              </a:spcAft>
              <a:buNone/>
              <a:defRPr sz="1400">
                <a:latin typeface="Lato Light"/>
                <a:ea typeface="Lato Light"/>
                <a:cs typeface="Lato Light"/>
                <a:sym typeface="Lato Light"/>
              </a:defRPr>
            </a:lvl3pPr>
            <a:lvl4pPr lvl="3" rtl="0">
              <a:lnSpc>
                <a:spcPct val="100000"/>
              </a:lnSpc>
              <a:spcBef>
                <a:spcPts val="0"/>
              </a:spcBef>
              <a:spcAft>
                <a:spcPts val="0"/>
              </a:spcAft>
              <a:buNone/>
              <a:defRPr sz="1400">
                <a:latin typeface="Lato Light"/>
                <a:ea typeface="Lato Light"/>
                <a:cs typeface="Lato Light"/>
                <a:sym typeface="Lato Light"/>
              </a:defRPr>
            </a:lvl4pPr>
            <a:lvl5pPr lvl="4" rtl="0">
              <a:lnSpc>
                <a:spcPct val="100000"/>
              </a:lnSpc>
              <a:spcBef>
                <a:spcPts val="0"/>
              </a:spcBef>
              <a:spcAft>
                <a:spcPts val="0"/>
              </a:spcAft>
              <a:buNone/>
              <a:defRPr sz="1400">
                <a:latin typeface="Lato Light"/>
                <a:ea typeface="Lato Light"/>
                <a:cs typeface="Lato Light"/>
                <a:sym typeface="Lato Light"/>
              </a:defRPr>
            </a:lvl5pPr>
            <a:lvl6pPr lvl="5" rtl="0">
              <a:lnSpc>
                <a:spcPct val="100000"/>
              </a:lnSpc>
              <a:spcBef>
                <a:spcPts val="0"/>
              </a:spcBef>
              <a:spcAft>
                <a:spcPts val="0"/>
              </a:spcAft>
              <a:buNone/>
              <a:defRPr sz="1400">
                <a:latin typeface="Lato Light"/>
                <a:ea typeface="Lato Light"/>
                <a:cs typeface="Lato Light"/>
                <a:sym typeface="Lato Light"/>
              </a:defRPr>
            </a:lvl6pPr>
            <a:lvl7pPr lvl="6" rtl="0">
              <a:lnSpc>
                <a:spcPct val="100000"/>
              </a:lnSpc>
              <a:spcBef>
                <a:spcPts val="0"/>
              </a:spcBef>
              <a:spcAft>
                <a:spcPts val="0"/>
              </a:spcAft>
              <a:buNone/>
              <a:defRPr sz="1400">
                <a:latin typeface="Lato Light"/>
                <a:ea typeface="Lato Light"/>
                <a:cs typeface="Lato Light"/>
                <a:sym typeface="Lato Light"/>
              </a:defRPr>
            </a:lvl7pPr>
            <a:lvl8pPr lvl="7" rtl="0">
              <a:lnSpc>
                <a:spcPct val="100000"/>
              </a:lnSpc>
              <a:spcBef>
                <a:spcPts val="0"/>
              </a:spcBef>
              <a:spcAft>
                <a:spcPts val="0"/>
              </a:spcAft>
              <a:buNone/>
              <a:defRPr sz="1400">
                <a:latin typeface="Lato Light"/>
                <a:ea typeface="Lato Light"/>
                <a:cs typeface="Lato Light"/>
                <a:sym typeface="Lato Light"/>
              </a:defRPr>
            </a:lvl8pPr>
            <a:lvl9pPr lvl="8" rtl="0">
              <a:lnSpc>
                <a:spcPct val="100000"/>
              </a:lnSpc>
              <a:spcBef>
                <a:spcPts val="0"/>
              </a:spcBef>
              <a:spcAft>
                <a:spcPts val="0"/>
              </a:spcAft>
              <a:buNone/>
              <a:defRPr sz="1400">
                <a:latin typeface="Lato Light"/>
                <a:ea typeface="Lato Light"/>
                <a:cs typeface="Lato Light"/>
                <a:sym typeface="Lato Light"/>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100"/>
        <p:cNvGrpSpPr/>
        <p:nvPr/>
      </p:nvGrpSpPr>
      <p:grpSpPr>
        <a:xfrm>
          <a:off x="0" y="0"/>
          <a:ext cx="0" cy="0"/>
          <a:chOff x="0" y="0"/>
          <a:chExt cx="0" cy="0"/>
        </a:xfrm>
      </p:grpSpPr>
      <p:sp>
        <p:nvSpPr>
          <p:cNvPr id="101" name="Google Shape;101;p13"/>
          <p:cNvSpPr/>
          <p:nvPr/>
        </p:nvSpPr>
        <p:spPr>
          <a:xfrm>
            <a:off x="1" y="3802356"/>
            <a:ext cx="9144022" cy="1254477"/>
          </a:xfrm>
          <a:custGeom>
            <a:avLst/>
            <a:gdLst/>
            <a:ahLst/>
            <a:cxnLst/>
            <a:rect l="l" t="t" r="r" b="b"/>
            <a:pathLst>
              <a:path w="68136" h="28779" extrusionOk="0">
                <a:moveTo>
                  <a:pt x="68136" y="0"/>
                </a:moveTo>
                <a:cubicBezTo>
                  <a:pt x="52539" y="8273"/>
                  <a:pt x="34827" y="10307"/>
                  <a:pt x="18906" y="17332"/>
                </a:cubicBezTo>
                <a:cubicBezTo>
                  <a:pt x="16654" y="18336"/>
                  <a:pt x="5073" y="23272"/>
                  <a:pt x="0" y="27829"/>
                </a:cubicBezTo>
                <a:lnTo>
                  <a:pt x="0" y="28779"/>
                </a:lnTo>
                <a:cubicBezTo>
                  <a:pt x="3716" y="25876"/>
                  <a:pt x="10470" y="24249"/>
                  <a:pt x="12966" y="23435"/>
                </a:cubicBezTo>
                <a:cubicBezTo>
                  <a:pt x="31247" y="17631"/>
                  <a:pt x="53570" y="15515"/>
                  <a:pt x="68136" y="1899"/>
                </a:cubicBezTo>
                <a:lnTo>
                  <a:pt x="68136" y="0"/>
                </a:lnTo>
                <a:close/>
              </a:path>
            </a:pathLst>
          </a:custGeom>
          <a:solidFill>
            <a:srgbClr val="6ACEC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13"/>
          <p:cNvSpPr/>
          <p:nvPr/>
        </p:nvSpPr>
        <p:spPr>
          <a:xfrm>
            <a:off x="1" y="3860613"/>
            <a:ext cx="9144022" cy="1282897"/>
          </a:xfrm>
          <a:custGeom>
            <a:avLst/>
            <a:gdLst/>
            <a:ahLst/>
            <a:cxnLst/>
            <a:rect l="l" t="t" r="r" b="b"/>
            <a:pathLst>
              <a:path w="68136" h="29431" extrusionOk="0">
                <a:moveTo>
                  <a:pt x="68136" y="1"/>
                </a:moveTo>
                <a:cubicBezTo>
                  <a:pt x="53570" y="13617"/>
                  <a:pt x="31247" y="15733"/>
                  <a:pt x="12966" y="21537"/>
                </a:cubicBezTo>
                <a:cubicBezTo>
                  <a:pt x="10470" y="22351"/>
                  <a:pt x="3716" y="23978"/>
                  <a:pt x="0" y="26881"/>
                </a:cubicBezTo>
                <a:lnTo>
                  <a:pt x="0" y="29430"/>
                </a:lnTo>
                <a:lnTo>
                  <a:pt x="68136" y="29430"/>
                </a:lnTo>
                <a:lnTo>
                  <a:pt x="68136" y="1"/>
                </a:lnTo>
                <a:close/>
              </a:path>
            </a:pathLst>
          </a:custGeom>
          <a:solidFill>
            <a:srgbClr val="89D2C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a:t>
            </a:fld>
            <a:endParaRPr/>
          </a:p>
        </p:txBody>
      </p:sp>
      <p:sp>
        <p:nvSpPr>
          <p:cNvPr id="104" name="Google Shape;104;p13"/>
          <p:cNvSpPr/>
          <p:nvPr/>
        </p:nvSpPr>
        <p:spPr>
          <a:xfrm>
            <a:off x="-80050" y="-41416"/>
            <a:ext cx="2700068" cy="1909533"/>
          </a:xfrm>
          <a:custGeom>
            <a:avLst/>
            <a:gdLst/>
            <a:ahLst/>
            <a:cxnLst/>
            <a:rect l="l" t="t" r="r" b="b"/>
            <a:pathLst>
              <a:path w="55008" h="35452" extrusionOk="0">
                <a:moveTo>
                  <a:pt x="55008" y="1"/>
                </a:moveTo>
                <a:lnTo>
                  <a:pt x="55008" y="1"/>
                </a:lnTo>
                <a:cubicBezTo>
                  <a:pt x="39574" y="5263"/>
                  <a:pt x="23192" y="8979"/>
                  <a:pt x="10199" y="18906"/>
                </a:cubicBezTo>
                <a:cubicBezTo>
                  <a:pt x="6483" y="21781"/>
                  <a:pt x="2713" y="24412"/>
                  <a:pt x="1" y="27694"/>
                </a:cubicBezTo>
                <a:lnTo>
                  <a:pt x="1" y="35452"/>
                </a:lnTo>
                <a:cubicBezTo>
                  <a:pt x="2713" y="30678"/>
                  <a:pt x="8626" y="26392"/>
                  <a:pt x="12071" y="24005"/>
                </a:cubicBezTo>
                <a:cubicBezTo>
                  <a:pt x="19204" y="19259"/>
                  <a:pt x="26989" y="15353"/>
                  <a:pt x="34448" y="11284"/>
                </a:cubicBezTo>
                <a:cubicBezTo>
                  <a:pt x="41392" y="7541"/>
                  <a:pt x="48552" y="4259"/>
                  <a:pt x="55008" y="1"/>
                </a:cubicBezTo>
                <a:close/>
              </a:path>
            </a:pathLst>
          </a:custGeom>
          <a:solidFill>
            <a:srgbClr val="89D2C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13"/>
          <p:cNvSpPr/>
          <p:nvPr/>
        </p:nvSpPr>
        <p:spPr>
          <a:xfrm>
            <a:off x="-80050" y="-113000"/>
            <a:ext cx="2897144" cy="1563305"/>
          </a:xfrm>
          <a:custGeom>
            <a:avLst/>
            <a:gdLst/>
            <a:ahLst/>
            <a:cxnLst/>
            <a:rect l="l" t="t" r="r" b="b"/>
            <a:pathLst>
              <a:path w="59023" h="29024" extrusionOk="0">
                <a:moveTo>
                  <a:pt x="31600" y="1"/>
                </a:moveTo>
                <a:cubicBezTo>
                  <a:pt x="31437" y="1"/>
                  <a:pt x="31247" y="55"/>
                  <a:pt x="31085" y="136"/>
                </a:cubicBezTo>
                <a:cubicBezTo>
                  <a:pt x="23436" y="2659"/>
                  <a:pt x="15814" y="8409"/>
                  <a:pt x="9874" y="13671"/>
                </a:cubicBezTo>
                <a:cubicBezTo>
                  <a:pt x="6782" y="16628"/>
                  <a:pt x="1682" y="22568"/>
                  <a:pt x="1" y="27965"/>
                </a:cubicBezTo>
                <a:lnTo>
                  <a:pt x="1" y="29023"/>
                </a:lnTo>
                <a:cubicBezTo>
                  <a:pt x="2713" y="25741"/>
                  <a:pt x="6483" y="23110"/>
                  <a:pt x="10226" y="20235"/>
                </a:cubicBezTo>
                <a:cubicBezTo>
                  <a:pt x="23192" y="10308"/>
                  <a:pt x="39574" y="6646"/>
                  <a:pt x="55008" y="1384"/>
                </a:cubicBezTo>
                <a:cubicBezTo>
                  <a:pt x="56337" y="923"/>
                  <a:pt x="57693" y="353"/>
                  <a:pt x="59022" y="1"/>
                </a:cubicBezTo>
                <a:close/>
              </a:path>
            </a:pathLst>
          </a:custGeom>
          <a:solidFill>
            <a:srgbClr val="6ACEC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06;p13"/>
          <p:cNvSpPr/>
          <p:nvPr/>
        </p:nvSpPr>
        <p:spPr>
          <a:xfrm>
            <a:off x="-53375" y="-113000"/>
            <a:ext cx="1551135" cy="1506319"/>
          </a:xfrm>
          <a:custGeom>
            <a:avLst/>
            <a:gdLst/>
            <a:ahLst/>
            <a:cxnLst/>
            <a:rect l="l" t="t" r="r" b="b"/>
            <a:pathLst>
              <a:path w="31601" h="27966" extrusionOk="0">
                <a:moveTo>
                  <a:pt x="1" y="1"/>
                </a:moveTo>
                <a:lnTo>
                  <a:pt x="1" y="27965"/>
                </a:lnTo>
                <a:cubicBezTo>
                  <a:pt x="1682" y="22568"/>
                  <a:pt x="6782" y="16600"/>
                  <a:pt x="9874" y="13644"/>
                </a:cubicBezTo>
                <a:cubicBezTo>
                  <a:pt x="15814" y="8382"/>
                  <a:pt x="23436" y="2659"/>
                  <a:pt x="31058" y="136"/>
                </a:cubicBezTo>
                <a:cubicBezTo>
                  <a:pt x="31247" y="55"/>
                  <a:pt x="31437" y="1"/>
                  <a:pt x="31600" y="1"/>
                </a:cubicBezTo>
                <a:close/>
              </a:path>
            </a:pathLst>
          </a:custGeom>
          <a:solidFill>
            <a:srgbClr val="4BBFB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13"/>
          <p:cNvSpPr txBox="1">
            <a:spLocks noGrp="1"/>
          </p:cNvSpPr>
          <p:nvPr>
            <p:ph type="title"/>
          </p:nvPr>
        </p:nvSpPr>
        <p:spPr>
          <a:xfrm>
            <a:off x="1302623" y="755275"/>
            <a:ext cx="6925800" cy="5727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SzPts val="2800"/>
              <a:buNone/>
              <a:defRPr/>
            </a:lvl1pPr>
            <a:lvl2pPr lvl="1" algn="l" rtl="0">
              <a:lnSpc>
                <a:spcPct val="100000"/>
              </a:lnSpc>
              <a:spcBef>
                <a:spcPts val="0"/>
              </a:spcBef>
              <a:spcAft>
                <a:spcPts val="0"/>
              </a:spcAft>
              <a:buSzPts val="2800"/>
              <a:buNone/>
              <a:defRPr/>
            </a:lvl2pPr>
            <a:lvl3pPr lvl="2" algn="l" rtl="0">
              <a:lnSpc>
                <a:spcPct val="100000"/>
              </a:lnSpc>
              <a:spcBef>
                <a:spcPts val="0"/>
              </a:spcBef>
              <a:spcAft>
                <a:spcPts val="0"/>
              </a:spcAft>
              <a:buSzPts val="2800"/>
              <a:buNone/>
              <a:defRPr/>
            </a:lvl3pPr>
            <a:lvl4pPr lvl="3" algn="l" rtl="0">
              <a:lnSpc>
                <a:spcPct val="100000"/>
              </a:lnSpc>
              <a:spcBef>
                <a:spcPts val="0"/>
              </a:spcBef>
              <a:spcAft>
                <a:spcPts val="0"/>
              </a:spcAft>
              <a:buSzPts val="2800"/>
              <a:buNone/>
              <a:defRPr/>
            </a:lvl4pPr>
            <a:lvl5pPr lvl="4" algn="l" rtl="0">
              <a:lnSpc>
                <a:spcPct val="100000"/>
              </a:lnSpc>
              <a:spcBef>
                <a:spcPts val="0"/>
              </a:spcBef>
              <a:spcAft>
                <a:spcPts val="0"/>
              </a:spcAft>
              <a:buSzPts val="2800"/>
              <a:buNone/>
              <a:defRPr/>
            </a:lvl5pPr>
            <a:lvl6pPr lvl="5" algn="l" rtl="0">
              <a:lnSpc>
                <a:spcPct val="100000"/>
              </a:lnSpc>
              <a:spcBef>
                <a:spcPts val="0"/>
              </a:spcBef>
              <a:spcAft>
                <a:spcPts val="0"/>
              </a:spcAft>
              <a:buSzPts val="2800"/>
              <a:buNone/>
              <a:defRPr/>
            </a:lvl6pPr>
            <a:lvl7pPr lvl="6" algn="l" rtl="0">
              <a:lnSpc>
                <a:spcPct val="100000"/>
              </a:lnSpc>
              <a:spcBef>
                <a:spcPts val="0"/>
              </a:spcBef>
              <a:spcAft>
                <a:spcPts val="0"/>
              </a:spcAft>
              <a:buSzPts val="2800"/>
              <a:buNone/>
              <a:defRPr/>
            </a:lvl7pPr>
            <a:lvl8pPr lvl="7" algn="l" rtl="0">
              <a:lnSpc>
                <a:spcPct val="100000"/>
              </a:lnSpc>
              <a:spcBef>
                <a:spcPts val="0"/>
              </a:spcBef>
              <a:spcAft>
                <a:spcPts val="0"/>
              </a:spcAft>
              <a:buSzPts val="2800"/>
              <a:buNone/>
              <a:defRPr/>
            </a:lvl8pPr>
            <a:lvl9pPr lvl="8" algn="l" rtl="0">
              <a:lnSpc>
                <a:spcPct val="100000"/>
              </a:lnSpc>
              <a:spcBef>
                <a:spcPts val="0"/>
              </a:spcBef>
              <a:spcAft>
                <a:spcPts val="0"/>
              </a:spcAft>
              <a:buSzPts val="2800"/>
              <a:buNone/>
              <a:defRPr/>
            </a:lvl9pPr>
          </a:lstStyle>
          <a:p>
            <a:endParaRPr/>
          </a:p>
        </p:txBody>
      </p:sp>
      <p:sp>
        <p:nvSpPr>
          <p:cNvPr id="108" name="Google Shape;108;p13"/>
          <p:cNvSpPr txBox="1">
            <a:spLocks noGrp="1"/>
          </p:cNvSpPr>
          <p:nvPr>
            <p:ph type="subTitle" idx="1"/>
          </p:nvPr>
        </p:nvSpPr>
        <p:spPr>
          <a:xfrm>
            <a:off x="897825" y="1705600"/>
            <a:ext cx="2316900" cy="792300"/>
          </a:xfrm>
          <a:prstGeom prst="rect">
            <a:avLst/>
          </a:prstGeom>
        </p:spPr>
        <p:txBody>
          <a:bodyPr spcFirstLastPara="1" wrap="square" lIns="91425" tIns="91425" rIns="91425" bIns="91425" anchor="b" anchorCtr="0">
            <a:noAutofit/>
          </a:bodyPr>
          <a:lstStyle>
            <a:lvl1pPr lvl="0" rtl="0">
              <a:spcBef>
                <a:spcPts val="0"/>
              </a:spcBef>
              <a:spcAft>
                <a:spcPts val="0"/>
              </a:spcAft>
              <a:buNone/>
              <a:defRPr>
                <a:solidFill>
                  <a:srgbClr val="FCBCD4"/>
                </a:solidFill>
              </a:defRPr>
            </a:lvl1pPr>
            <a:lvl2pPr lvl="1" rtl="0">
              <a:spcBef>
                <a:spcPts val="0"/>
              </a:spcBef>
              <a:spcAft>
                <a:spcPts val="0"/>
              </a:spcAft>
              <a:buNone/>
              <a:defRPr>
                <a:solidFill>
                  <a:srgbClr val="FCBCD4"/>
                </a:solidFill>
              </a:defRPr>
            </a:lvl2pPr>
            <a:lvl3pPr lvl="2" rtl="0">
              <a:spcBef>
                <a:spcPts val="0"/>
              </a:spcBef>
              <a:spcAft>
                <a:spcPts val="0"/>
              </a:spcAft>
              <a:buNone/>
              <a:defRPr>
                <a:solidFill>
                  <a:srgbClr val="FCBCD4"/>
                </a:solidFill>
              </a:defRPr>
            </a:lvl3pPr>
            <a:lvl4pPr lvl="3" rtl="0">
              <a:spcBef>
                <a:spcPts val="0"/>
              </a:spcBef>
              <a:spcAft>
                <a:spcPts val="0"/>
              </a:spcAft>
              <a:buNone/>
              <a:defRPr>
                <a:solidFill>
                  <a:srgbClr val="FCBCD4"/>
                </a:solidFill>
              </a:defRPr>
            </a:lvl4pPr>
            <a:lvl5pPr lvl="4" rtl="0">
              <a:spcBef>
                <a:spcPts val="0"/>
              </a:spcBef>
              <a:spcAft>
                <a:spcPts val="0"/>
              </a:spcAft>
              <a:buNone/>
              <a:defRPr>
                <a:solidFill>
                  <a:srgbClr val="FCBCD4"/>
                </a:solidFill>
              </a:defRPr>
            </a:lvl5pPr>
            <a:lvl6pPr lvl="5" rtl="0">
              <a:spcBef>
                <a:spcPts val="0"/>
              </a:spcBef>
              <a:spcAft>
                <a:spcPts val="0"/>
              </a:spcAft>
              <a:buNone/>
              <a:defRPr>
                <a:solidFill>
                  <a:srgbClr val="FCBCD4"/>
                </a:solidFill>
              </a:defRPr>
            </a:lvl6pPr>
            <a:lvl7pPr lvl="6" rtl="0">
              <a:spcBef>
                <a:spcPts val="0"/>
              </a:spcBef>
              <a:spcAft>
                <a:spcPts val="0"/>
              </a:spcAft>
              <a:buNone/>
              <a:defRPr>
                <a:solidFill>
                  <a:srgbClr val="FCBCD4"/>
                </a:solidFill>
              </a:defRPr>
            </a:lvl7pPr>
            <a:lvl8pPr lvl="7" rtl="0">
              <a:spcBef>
                <a:spcPts val="0"/>
              </a:spcBef>
              <a:spcAft>
                <a:spcPts val="0"/>
              </a:spcAft>
              <a:buNone/>
              <a:defRPr>
                <a:solidFill>
                  <a:srgbClr val="FCBCD4"/>
                </a:solidFill>
              </a:defRPr>
            </a:lvl8pPr>
            <a:lvl9pPr lvl="8" rtl="0">
              <a:spcBef>
                <a:spcPts val="0"/>
              </a:spcBef>
              <a:spcAft>
                <a:spcPts val="0"/>
              </a:spcAft>
              <a:buNone/>
              <a:defRPr>
                <a:solidFill>
                  <a:srgbClr val="FCBCD4"/>
                </a:solidFill>
              </a:defRPr>
            </a:lvl9pPr>
          </a:lstStyle>
          <a:p>
            <a:endParaRPr/>
          </a:p>
        </p:txBody>
      </p:sp>
      <p:sp>
        <p:nvSpPr>
          <p:cNvPr id="109" name="Google Shape;109;p13"/>
          <p:cNvSpPr txBox="1">
            <a:spLocks noGrp="1"/>
          </p:cNvSpPr>
          <p:nvPr>
            <p:ph type="subTitle" idx="2"/>
          </p:nvPr>
        </p:nvSpPr>
        <p:spPr>
          <a:xfrm>
            <a:off x="897825" y="2497906"/>
            <a:ext cx="1991400" cy="79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atin typeface="Lato Light"/>
                <a:ea typeface="Lato Light"/>
                <a:cs typeface="Lato Light"/>
                <a:sym typeface="Lato Light"/>
              </a:defRPr>
            </a:lvl1pPr>
            <a:lvl2pPr lvl="1" rtl="0">
              <a:lnSpc>
                <a:spcPct val="100000"/>
              </a:lnSpc>
              <a:spcBef>
                <a:spcPts val="0"/>
              </a:spcBef>
              <a:spcAft>
                <a:spcPts val="0"/>
              </a:spcAft>
              <a:buNone/>
              <a:defRPr sz="1400">
                <a:latin typeface="Lato Light"/>
                <a:ea typeface="Lato Light"/>
                <a:cs typeface="Lato Light"/>
                <a:sym typeface="Lato Light"/>
              </a:defRPr>
            </a:lvl2pPr>
            <a:lvl3pPr lvl="2" rtl="0">
              <a:lnSpc>
                <a:spcPct val="100000"/>
              </a:lnSpc>
              <a:spcBef>
                <a:spcPts val="0"/>
              </a:spcBef>
              <a:spcAft>
                <a:spcPts val="0"/>
              </a:spcAft>
              <a:buNone/>
              <a:defRPr sz="1400">
                <a:latin typeface="Lato Light"/>
                <a:ea typeface="Lato Light"/>
                <a:cs typeface="Lato Light"/>
                <a:sym typeface="Lato Light"/>
              </a:defRPr>
            </a:lvl3pPr>
            <a:lvl4pPr lvl="3" rtl="0">
              <a:lnSpc>
                <a:spcPct val="100000"/>
              </a:lnSpc>
              <a:spcBef>
                <a:spcPts val="0"/>
              </a:spcBef>
              <a:spcAft>
                <a:spcPts val="0"/>
              </a:spcAft>
              <a:buNone/>
              <a:defRPr sz="1400">
                <a:latin typeface="Lato Light"/>
                <a:ea typeface="Lato Light"/>
                <a:cs typeface="Lato Light"/>
                <a:sym typeface="Lato Light"/>
              </a:defRPr>
            </a:lvl4pPr>
            <a:lvl5pPr lvl="4" rtl="0">
              <a:lnSpc>
                <a:spcPct val="100000"/>
              </a:lnSpc>
              <a:spcBef>
                <a:spcPts val="0"/>
              </a:spcBef>
              <a:spcAft>
                <a:spcPts val="0"/>
              </a:spcAft>
              <a:buNone/>
              <a:defRPr sz="1400">
                <a:latin typeface="Lato Light"/>
                <a:ea typeface="Lato Light"/>
                <a:cs typeface="Lato Light"/>
                <a:sym typeface="Lato Light"/>
              </a:defRPr>
            </a:lvl5pPr>
            <a:lvl6pPr lvl="5" rtl="0">
              <a:lnSpc>
                <a:spcPct val="100000"/>
              </a:lnSpc>
              <a:spcBef>
                <a:spcPts val="0"/>
              </a:spcBef>
              <a:spcAft>
                <a:spcPts val="0"/>
              </a:spcAft>
              <a:buNone/>
              <a:defRPr sz="1400">
                <a:latin typeface="Lato Light"/>
                <a:ea typeface="Lato Light"/>
                <a:cs typeface="Lato Light"/>
                <a:sym typeface="Lato Light"/>
              </a:defRPr>
            </a:lvl6pPr>
            <a:lvl7pPr lvl="6" rtl="0">
              <a:lnSpc>
                <a:spcPct val="100000"/>
              </a:lnSpc>
              <a:spcBef>
                <a:spcPts val="0"/>
              </a:spcBef>
              <a:spcAft>
                <a:spcPts val="0"/>
              </a:spcAft>
              <a:buNone/>
              <a:defRPr sz="1400">
                <a:latin typeface="Lato Light"/>
                <a:ea typeface="Lato Light"/>
                <a:cs typeface="Lato Light"/>
                <a:sym typeface="Lato Light"/>
              </a:defRPr>
            </a:lvl7pPr>
            <a:lvl8pPr lvl="7" rtl="0">
              <a:lnSpc>
                <a:spcPct val="100000"/>
              </a:lnSpc>
              <a:spcBef>
                <a:spcPts val="0"/>
              </a:spcBef>
              <a:spcAft>
                <a:spcPts val="0"/>
              </a:spcAft>
              <a:buNone/>
              <a:defRPr sz="1400">
                <a:latin typeface="Lato Light"/>
                <a:ea typeface="Lato Light"/>
                <a:cs typeface="Lato Light"/>
                <a:sym typeface="Lato Light"/>
              </a:defRPr>
            </a:lvl8pPr>
            <a:lvl9pPr lvl="8" rtl="0">
              <a:lnSpc>
                <a:spcPct val="100000"/>
              </a:lnSpc>
              <a:spcBef>
                <a:spcPts val="0"/>
              </a:spcBef>
              <a:spcAft>
                <a:spcPts val="0"/>
              </a:spcAft>
              <a:buNone/>
              <a:defRPr sz="1400">
                <a:latin typeface="Lato Light"/>
                <a:ea typeface="Lato Light"/>
                <a:cs typeface="Lato Light"/>
                <a:sym typeface="Lato Light"/>
              </a:defRPr>
            </a:lvl9pPr>
          </a:lstStyle>
          <a:p>
            <a:endParaRPr/>
          </a:p>
        </p:txBody>
      </p:sp>
      <p:sp>
        <p:nvSpPr>
          <p:cNvPr id="110" name="Google Shape;110;p13"/>
          <p:cNvSpPr txBox="1">
            <a:spLocks noGrp="1"/>
          </p:cNvSpPr>
          <p:nvPr>
            <p:ph type="subTitle" idx="3"/>
          </p:nvPr>
        </p:nvSpPr>
        <p:spPr>
          <a:xfrm>
            <a:off x="3607075" y="1705600"/>
            <a:ext cx="2316900" cy="792300"/>
          </a:xfrm>
          <a:prstGeom prst="rect">
            <a:avLst/>
          </a:prstGeom>
        </p:spPr>
        <p:txBody>
          <a:bodyPr spcFirstLastPara="1" wrap="square" lIns="91425" tIns="91425" rIns="91425" bIns="91425" anchor="b" anchorCtr="0">
            <a:noAutofit/>
          </a:bodyPr>
          <a:lstStyle>
            <a:lvl1pPr lvl="0" rtl="0">
              <a:spcBef>
                <a:spcPts val="0"/>
              </a:spcBef>
              <a:spcAft>
                <a:spcPts val="0"/>
              </a:spcAft>
              <a:buNone/>
              <a:defRPr>
                <a:solidFill>
                  <a:srgbClr val="FCBCD4"/>
                </a:solidFill>
              </a:defRPr>
            </a:lvl1pPr>
            <a:lvl2pPr lvl="1" rtl="0">
              <a:spcBef>
                <a:spcPts val="0"/>
              </a:spcBef>
              <a:spcAft>
                <a:spcPts val="0"/>
              </a:spcAft>
              <a:buNone/>
              <a:defRPr>
                <a:solidFill>
                  <a:srgbClr val="FCBCD4"/>
                </a:solidFill>
              </a:defRPr>
            </a:lvl2pPr>
            <a:lvl3pPr lvl="2" rtl="0">
              <a:spcBef>
                <a:spcPts val="0"/>
              </a:spcBef>
              <a:spcAft>
                <a:spcPts val="0"/>
              </a:spcAft>
              <a:buNone/>
              <a:defRPr>
                <a:solidFill>
                  <a:srgbClr val="FCBCD4"/>
                </a:solidFill>
              </a:defRPr>
            </a:lvl3pPr>
            <a:lvl4pPr lvl="3" rtl="0">
              <a:spcBef>
                <a:spcPts val="0"/>
              </a:spcBef>
              <a:spcAft>
                <a:spcPts val="0"/>
              </a:spcAft>
              <a:buNone/>
              <a:defRPr>
                <a:solidFill>
                  <a:srgbClr val="FCBCD4"/>
                </a:solidFill>
              </a:defRPr>
            </a:lvl4pPr>
            <a:lvl5pPr lvl="4" rtl="0">
              <a:spcBef>
                <a:spcPts val="0"/>
              </a:spcBef>
              <a:spcAft>
                <a:spcPts val="0"/>
              </a:spcAft>
              <a:buNone/>
              <a:defRPr>
                <a:solidFill>
                  <a:srgbClr val="FCBCD4"/>
                </a:solidFill>
              </a:defRPr>
            </a:lvl5pPr>
            <a:lvl6pPr lvl="5" rtl="0">
              <a:spcBef>
                <a:spcPts val="0"/>
              </a:spcBef>
              <a:spcAft>
                <a:spcPts val="0"/>
              </a:spcAft>
              <a:buNone/>
              <a:defRPr>
                <a:solidFill>
                  <a:srgbClr val="FCBCD4"/>
                </a:solidFill>
              </a:defRPr>
            </a:lvl6pPr>
            <a:lvl7pPr lvl="6" rtl="0">
              <a:spcBef>
                <a:spcPts val="0"/>
              </a:spcBef>
              <a:spcAft>
                <a:spcPts val="0"/>
              </a:spcAft>
              <a:buNone/>
              <a:defRPr>
                <a:solidFill>
                  <a:srgbClr val="FCBCD4"/>
                </a:solidFill>
              </a:defRPr>
            </a:lvl7pPr>
            <a:lvl8pPr lvl="7" rtl="0">
              <a:spcBef>
                <a:spcPts val="0"/>
              </a:spcBef>
              <a:spcAft>
                <a:spcPts val="0"/>
              </a:spcAft>
              <a:buNone/>
              <a:defRPr>
                <a:solidFill>
                  <a:srgbClr val="FCBCD4"/>
                </a:solidFill>
              </a:defRPr>
            </a:lvl8pPr>
            <a:lvl9pPr lvl="8" rtl="0">
              <a:spcBef>
                <a:spcPts val="0"/>
              </a:spcBef>
              <a:spcAft>
                <a:spcPts val="0"/>
              </a:spcAft>
              <a:buNone/>
              <a:defRPr>
                <a:solidFill>
                  <a:srgbClr val="FCBCD4"/>
                </a:solidFill>
              </a:defRPr>
            </a:lvl9pPr>
          </a:lstStyle>
          <a:p>
            <a:endParaRPr/>
          </a:p>
        </p:txBody>
      </p:sp>
      <p:sp>
        <p:nvSpPr>
          <p:cNvPr id="111" name="Google Shape;111;p13"/>
          <p:cNvSpPr txBox="1">
            <a:spLocks noGrp="1"/>
          </p:cNvSpPr>
          <p:nvPr>
            <p:ph type="subTitle" idx="4"/>
          </p:nvPr>
        </p:nvSpPr>
        <p:spPr>
          <a:xfrm>
            <a:off x="3607075" y="2497906"/>
            <a:ext cx="1991400" cy="79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atin typeface="Lato Light"/>
                <a:ea typeface="Lato Light"/>
                <a:cs typeface="Lato Light"/>
                <a:sym typeface="Lato Light"/>
              </a:defRPr>
            </a:lvl1pPr>
            <a:lvl2pPr lvl="1" rtl="0">
              <a:lnSpc>
                <a:spcPct val="100000"/>
              </a:lnSpc>
              <a:spcBef>
                <a:spcPts val="0"/>
              </a:spcBef>
              <a:spcAft>
                <a:spcPts val="0"/>
              </a:spcAft>
              <a:buNone/>
              <a:defRPr sz="1400">
                <a:latin typeface="Lato Light"/>
                <a:ea typeface="Lato Light"/>
                <a:cs typeface="Lato Light"/>
                <a:sym typeface="Lato Light"/>
              </a:defRPr>
            </a:lvl2pPr>
            <a:lvl3pPr lvl="2" rtl="0">
              <a:lnSpc>
                <a:spcPct val="100000"/>
              </a:lnSpc>
              <a:spcBef>
                <a:spcPts val="0"/>
              </a:spcBef>
              <a:spcAft>
                <a:spcPts val="0"/>
              </a:spcAft>
              <a:buNone/>
              <a:defRPr sz="1400">
                <a:latin typeface="Lato Light"/>
                <a:ea typeface="Lato Light"/>
                <a:cs typeface="Lato Light"/>
                <a:sym typeface="Lato Light"/>
              </a:defRPr>
            </a:lvl3pPr>
            <a:lvl4pPr lvl="3" rtl="0">
              <a:lnSpc>
                <a:spcPct val="100000"/>
              </a:lnSpc>
              <a:spcBef>
                <a:spcPts val="0"/>
              </a:spcBef>
              <a:spcAft>
                <a:spcPts val="0"/>
              </a:spcAft>
              <a:buNone/>
              <a:defRPr sz="1400">
                <a:latin typeface="Lato Light"/>
                <a:ea typeface="Lato Light"/>
                <a:cs typeface="Lato Light"/>
                <a:sym typeface="Lato Light"/>
              </a:defRPr>
            </a:lvl4pPr>
            <a:lvl5pPr lvl="4" rtl="0">
              <a:lnSpc>
                <a:spcPct val="100000"/>
              </a:lnSpc>
              <a:spcBef>
                <a:spcPts val="0"/>
              </a:spcBef>
              <a:spcAft>
                <a:spcPts val="0"/>
              </a:spcAft>
              <a:buNone/>
              <a:defRPr sz="1400">
                <a:latin typeface="Lato Light"/>
                <a:ea typeface="Lato Light"/>
                <a:cs typeface="Lato Light"/>
                <a:sym typeface="Lato Light"/>
              </a:defRPr>
            </a:lvl5pPr>
            <a:lvl6pPr lvl="5" rtl="0">
              <a:lnSpc>
                <a:spcPct val="100000"/>
              </a:lnSpc>
              <a:spcBef>
                <a:spcPts val="0"/>
              </a:spcBef>
              <a:spcAft>
                <a:spcPts val="0"/>
              </a:spcAft>
              <a:buNone/>
              <a:defRPr sz="1400">
                <a:latin typeface="Lato Light"/>
                <a:ea typeface="Lato Light"/>
                <a:cs typeface="Lato Light"/>
                <a:sym typeface="Lato Light"/>
              </a:defRPr>
            </a:lvl6pPr>
            <a:lvl7pPr lvl="6" rtl="0">
              <a:lnSpc>
                <a:spcPct val="100000"/>
              </a:lnSpc>
              <a:spcBef>
                <a:spcPts val="0"/>
              </a:spcBef>
              <a:spcAft>
                <a:spcPts val="0"/>
              </a:spcAft>
              <a:buNone/>
              <a:defRPr sz="1400">
                <a:latin typeface="Lato Light"/>
                <a:ea typeface="Lato Light"/>
                <a:cs typeface="Lato Light"/>
                <a:sym typeface="Lato Light"/>
              </a:defRPr>
            </a:lvl7pPr>
            <a:lvl8pPr lvl="7" rtl="0">
              <a:lnSpc>
                <a:spcPct val="100000"/>
              </a:lnSpc>
              <a:spcBef>
                <a:spcPts val="0"/>
              </a:spcBef>
              <a:spcAft>
                <a:spcPts val="0"/>
              </a:spcAft>
              <a:buNone/>
              <a:defRPr sz="1400">
                <a:latin typeface="Lato Light"/>
                <a:ea typeface="Lato Light"/>
                <a:cs typeface="Lato Light"/>
                <a:sym typeface="Lato Light"/>
              </a:defRPr>
            </a:lvl8pPr>
            <a:lvl9pPr lvl="8" rtl="0">
              <a:lnSpc>
                <a:spcPct val="100000"/>
              </a:lnSpc>
              <a:spcBef>
                <a:spcPts val="0"/>
              </a:spcBef>
              <a:spcAft>
                <a:spcPts val="0"/>
              </a:spcAft>
              <a:buNone/>
              <a:defRPr sz="1400">
                <a:latin typeface="Lato Light"/>
                <a:ea typeface="Lato Light"/>
                <a:cs typeface="Lato Light"/>
                <a:sym typeface="Lato Light"/>
              </a:defRPr>
            </a:lvl9pPr>
          </a:lstStyle>
          <a:p>
            <a:endParaRPr/>
          </a:p>
        </p:txBody>
      </p:sp>
      <p:sp>
        <p:nvSpPr>
          <p:cNvPr id="112" name="Google Shape;112;p13"/>
          <p:cNvSpPr txBox="1">
            <a:spLocks noGrp="1"/>
          </p:cNvSpPr>
          <p:nvPr>
            <p:ph type="subTitle" idx="5"/>
          </p:nvPr>
        </p:nvSpPr>
        <p:spPr>
          <a:xfrm>
            <a:off x="6316325" y="1705600"/>
            <a:ext cx="2316900" cy="792300"/>
          </a:xfrm>
          <a:prstGeom prst="rect">
            <a:avLst/>
          </a:prstGeom>
        </p:spPr>
        <p:txBody>
          <a:bodyPr spcFirstLastPara="1" wrap="square" lIns="91425" tIns="91425" rIns="91425" bIns="91425" anchor="b" anchorCtr="0">
            <a:noAutofit/>
          </a:bodyPr>
          <a:lstStyle>
            <a:lvl1pPr lvl="0" rtl="0">
              <a:spcBef>
                <a:spcPts val="0"/>
              </a:spcBef>
              <a:spcAft>
                <a:spcPts val="0"/>
              </a:spcAft>
              <a:buNone/>
              <a:defRPr>
                <a:solidFill>
                  <a:srgbClr val="FCBCD4"/>
                </a:solidFill>
              </a:defRPr>
            </a:lvl1pPr>
            <a:lvl2pPr lvl="1" rtl="0">
              <a:spcBef>
                <a:spcPts val="0"/>
              </a:spcBef>
              <a:spcAft>
                <a:spcPts val="0"/>
              </a:spcAft>
              <a:buNone/>
              <a:defRPr>
                <a:solidFill>
                  <a:srgbClr val="FCBCD4"/>
                </a:solidFill>
              </a:defRPr>
            </a:lvl2pPr>
            <a:lvl3pPr lvl="2" rtl="0">
              <a:spcBef>
                <a:spcPts val="0"/>
              </a:spcBef>
              <a:spcAft>
                <a:spcPts val="0"/>
              </a:spcAft>
              <a:buNone/>
              <a:defRPr>
                <a:solidFill>
                  <a:srgbClr val="FCBCD4"/>
                </a:solidFill>
              </a:defRPr>
            </a:lvl3pPr>
            <a:lvl4pPr lvl="3" rtl="0">
              <a:spcBef>
                <a:spcPts val="0"/>
              </a:spcBef>
              <a:spcAft>
                <a:spcPts val="0"/>
              </a:spcAft>
              <a:buNone/>
              <a:defRPr>
                <a:solidFill>
                  <a:srgbClr val="FCBCD4"/>
                </a:solidFill>
              </a:defRPr>
            </a:lvl4pPr>
            <a:lvl5pPr lvl="4" rtl="0">
              <a:spcBef>
                <a:spcPts val="0"/>
              </a:spcBef>
              <a:spcAft>
                <a:spcPts val="0"/>
              </a:spcAft>
              <a:buNone/>
              <a:defRPr>
                <a:solidFill>
                  <a:srgbClr val="FCBCD4"/>
                </a:solidFill>
              </a:defRPr>
            </a:lvl5pPr>
            <a:lvl6pPr lvl="5" rtl="0">
              <a:spcBef>
                <a:spcPts val="0"/>
              </a:spcBef>
              <a:spcAft>
                <a:spcPts val="0"/>
              </a:spcAft>
              <a:buNone/>
              <a:defRPr>
                <a:solidFill>
                  <a:srgbClr val="FCBCD4"/>
                </a:solidFill>
              </a:defRPr>
            </a:lvl6pPr>
            <a:lvl7pPr lvl="6" rtl="0">
              <a:spcBef>
                <a:spcPts val="0"/>
              </a:spcBef>
              <a:spcAft>
                <a:spcPts val="0"/>
              </a:spcAft>
              <a:buNone/>
              <a:defRPr>
                <a:solidFill>
                  <a:srgbClr val="FCBCD4"/>
                </a:solidFill>
              </a:defRPr>
            </a:lvl7pPr>
            <a:lvl8pPr lvl="7" rtl="0">
              <a:spcBef>
                <a:spcPts val="0"/>
              </a:spcBef>
              <a:spcAft>
                <a:spcPts val="0"/>
              </a:spcAft>
              <a:buNone/>
              <a:defRPr>
                <a:solidFill>
                  <a:srgbClr val="FCBCD4"/>
                </a:solidFill>
              </a:defRPr>
            </a:lvl8pPr>
            <a:lvl9pPr lvl="8" rtl="0">
              <a:spcBef>
                <a:spcPts val="0"/>
              </a:spcBef>
              <a:spcAft>
                <a:spcPts val="0"/>
              </a:spcAft>
              <a:buNone/>
              <a:defRPr>
                <a:solidFill>
                  <a:srgbClr val="FCBCD4"/>
                </a:solidFill>
              </a:defRPr>
            </a:lvl9pPr>
          </a:lstStyle>
          <a:p>
            <a:endParaRPr/>
          </a:p>
        </p:txBody>
      </p:sp>
      <p:sp>
        <p:nvSpPr>
          <p:cNvPr id="113" name="Google Shape;113;p13"/>
          <p:cNvSpPr txBox="1">
            <a:spLocks noGrp="1"/>
          </p:cNvSpPr>
          <p:nvPr>
            <p:ph type="subTitle" idx="6"/>
          </p:nvPr>
        </p:nvSpPr>
        <p:spPr>
          <a:xfrm>
            <a:off x="6316325" y="2497906"/>
            <a:ext cx="1991400" cy="79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atin typeface="Lato Light"/>
                <a:ea typeface="Lato Light"/>
                <a:cs typeface="Lato Light"/>
                <a:sym typeface="Lato Light"/>
              </a:defRPr>
            </a:lvl1pPr>
            <a:lvl2pPr lvl="1" rtl="0">
              <a:lnSpc>
                <a:spcPct val="100000"/>
              </a:lnSpc>
              <a:spcBef>
                <a:spcPts val="0"/>
              </a:spcBef>
              <a:spcAft>
                <a:spcPts val="0"/>
              </a:spcAft>
              <a:buNone/>
              <a:defRPr sz="1400">
                <a:latin typeface="Lato Light"/>
                <a:ea typeface="Lato Light"/>
                <a:cs typeface="Lato Light"/>
                <a:sym typeface="Lato Light"/>
              </a:defRPr>
            </a:lvl2pPr>
            <a:lvl3pPr lvl="2" rtl="0">
              <a:lnSpc>
                <a:spcPct val="100000"/>
              </a:lnSpc>
              <a:spcBef>
                <a:spcPts val="0"/>
              </a:spcBef>
              <a:spcAft>
                <a:spcPts val="0"/>
              </a:spcAft>
              <a:buNone/>
              <a:defRPr sz="1400">
                <a:latin typeface="Lato Light"/>
                <a:ea typeface="Lato Light"/>
                <a:cs typeface="Lato Light"/>
                <a:sym typeface="Lato Light"/>
              </a:defRPr>
            </a:lvl3pPr>
            <a:lvl4pPr lvl="3" rtl="0">
              <a:lnSpc>
                <a:spcPct val="100000"/>
              </a:lnSpc>
              <a:spcBef>
                <a:spcPts val="0"/>
              </a:spcBef>
              <a:spcAft>
                <a:spcPts val="0"/>
              </a:spcAft>
              <a:buNone/>
              <a:defRPr sz="1400">
                <a:latin typeface="Lato Light"/>
                <a:ea typeface="Lato Light"/>
                <a:cs typeface="Lato Light"/>
                <a:sym typeface="Lato Light"/>
              </a:defRPr>
            </a:lvl4pPr>
            <a:lvl5pPr lvl="4" rtl="0">
              <a:lnSpc>
                <a:spcPct val="100000"/>
              </a:lnSpc>
              <a:spcBef>
                <a:spcPts val="0"/>
              </a:spcBef>
              <a:spcAft>
                <a:spcPts val="0"/>
              </a:spcAft>
              <a:buNone/>
              <a:defRPr sz="1400">
                <a:latin typeface="Lato Light"/>
                <a:ea typeface="Lato Light"/>
                <a:cs typeface="Lato Light"/>
                <a:sym typeface="Lato Light"/>
              </a:defRPr>
            </a:lvl5pPr>
            <a:lvl6pPr lvl="5" rtl="0">
              <a:lnSpc>
                <a:spcPct val="100000"/>
              </a:lnSpc>
              <a:spcBef>
                <a:spcPts val="0"/>
              </a:spcBef>
              <a:spcAft>
                <a:spcPts val="0"/>
              </a:spcAft>
              <a:buNone/>
              <a:defRPr sz="1400">
                <a:latin typeface="Lato Light"/>
                <a:ea typeface="Lato Light"/>
                <a:cs typeface="Lato Light"/>
                <a:sym typeface="Lato Light"/>
              </a:defRPr>
            </a:lvl6pPr>
            <a:lvl7pPr lvl="6" rtl="0">
              <a:lnSpc>
                <a:spcPct val="100000"/>
              </a:lnSpc>
              <a:spcBef>
                <a:spcPts val="0"/>
              </a:spcBef>
              <a:spcAft>
                <a:spcPts val="0"/>
              </a:spcAft>
              <a:buNone/>
              <a:defRPr sz="1400">
                <a:latin typeface="Lato Light"/>
                <a:ea typeface="Lato Light"/>
                <a:cs typeface="Lato Light"/>
                <a:sym typeface="Lato Light"/>
              </a:defRPr>
            </a:lvl7pPr>
            <a:lvl8pPr lvl="7" rtl="0">
              <a:lnSpc>
                <a:spcPct val="100000"/>
              </a:lnSpc>
              <a:spcBef>
                <a:spcPts val="0"/>
              </a:spcBef>
              <a:spcAft>
                <a:spcPts val="0"/>
              </a:spcAft>
              <a:buNone/>
              <a:defRPr sz="1400">
                <a:latin typeface="Lato Light"/>
                <a:ea typeface="Lato Light"/>
                <a:cs typeface="Lato Light"/>
                <a:sym typeface="Lato Light"/>
              </a:defRPr>
            </a:lvl8pPr>
            <a:lvl9pPr lvl="8" rtl="0">
              <a:lnSpc>
                <a:spcPct val="100000"/>
              </a:lnSpc>
              <a:spcBef>
                <a:spcPts val="0"/>
              </a:spcBef>
              <a:spcAft>
                <a:spcPts val="0"/>
              </a:spcAft>
              <a:buNone/>
              <a:defRPr sz="1400">
                <a:latin typeface="Lato Light"/>
                <a:ea typeface="Lato Light"/>
                <a:cs typeface="Lato Light"/>
                <a:sym typeface="Lato Light"/>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six columns">
  <p:cSld name="CUSTOM_3">
    <p:spTree>
      <p:nvGrpSpPr>
        <p:cNvPr id="1" name="Shape 114"/>
        <p:cNvGrpSpPr/>
        <p:nvPr/>
      </p:nvGrpSpPr>
      <p:grpSpPr>
        <a:xfrm>
          <a:off x="0" y="0"/>
          <a:ext cx="0" cy="0"/>
          <a:chOff x="0" y="0"/>
          <a:chExt cx="0" cy="0"/>
        </a:xfrm>
      </p:grpSpPr>
      <p:sp>
        <p:nvSpPr>
          <p:cNvPr id="115" name="Google Shape;115;p14"/>
          <p:cNvSpPr txBox="1">
            <a:spLocks noGrp="1"/>
          </p:cNvSpPr>
          <p:nvPr>
            <p:ph type="title"/>
          </p:nvPr>
        </p:nvSpPr>
        <p:spPr>
          <a:xfrm>
            <a:off x="704298" y="921625"/>
            <a:ext cx="7050600" cy="572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16" name="Google Shape;116;p14"/>
          <p:cNvSpPr/>
          <p:nvPr/>
        </p:nvSpPr>
        <p:spPr>
          <a:xfrm>
            <a:off x="0" y="0"/>
            <a:ext cx="9144018" cy="1494316"/>
          </a:xfrm>
          <a:custGeom>
            <a:avLst/>
            <a:gdLst/>
            <a:ahLst/>
            <a:cxnLst/>
            <a:rect l="l" t="t" r="r" b="b"/>
            <a:pathLst>
              <a:path w="67133" h="31519" extrusionOk="0">
                <a:moveTo>
                  <a:pt x="1" y="1"/>
                </a:moveTo>
                <a:lnTo>
                  <a:pt x="1" y="2659"/>
                </a:lnTo>
                <a:cubicBezTo>
                  <a:pt x="24737" y="5127"/>
                  <a:pt x="49502" y="14458"/>
                  <a:pt x="67132" y="31519"/>
                </a:cubicBezTo>
                <a:lnTo>
                  <a:pt x="67132" y="25606"/>
                </a:lnTo>
                <a:cubicBezTo>
                  <a:pt x="51536" y="11664"/>
                  <a:pt x="31112" y="3391"/>
                  <a:pt x="9982" y="1"/>
                </a:cubicBezTo>
                <a:close/>
              </a:path>
            </a:pathLst>
          </a:custGeom>
          <a:solidFill>
            <a:srgbClr val="6ACEC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14"/>
          <p:cNvSpPr/>
          <p:nvPr/>
        </p:nvSpPr>
        <p:spPr>
          <a:xfrm>
            <a:off x="1359626" y="0"/>
            <a:ext cx="7784395" cy="1213980"/>
          </a:xfrm>
          <a:custGeom>
            <a:avLst/>
            <a:gdLst/>
            <a:ahLst/>
            <a:cxnLst/>
            <a:rect l="l" t="t" r="r" b="b"/>
            <a:pathLst>
              <a:path w="57151" h="25606" extrusionOk="0">
                <a:moveTo>
                  <a:pt x="0" y="1"/>
                </a:moveTo>
                <a:cubicBezTo>
                  <a:pt x="21130" y="3391"/>
                  <a:pt x="41554" y="11664"/>
                  <a:pt x="57150" y="25606"/>
                </a:cubicBezTo>
                <a:lnTo>
                  <a:pt x="57150" y="1"/>
                </a:lnTo>
                <a:close/>
              </a:path>
            </a:pathLst>
          </a:custGeom>
          <a:solidFill>
            <a:srgbClr val="89D2C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a:t>
            </a:fld>
            <a:endParaRPr/>
          </a:p>
        </p:txBody>
      </p:sp>
      <p:sp>
        <p:nvSpPr>
          <p:cNvPr id="119" name="Google Shape;119;p14"/>
          <p:cNvSpPr txBox="1">
            <a:spLocks noGrp="1"/>
          </p:cNvSpPr>
          <p:nvPr>
            <p:ph type="subTitle" idx="1"/>
          </p:nvPr>
        </p:nvSpPr>
        <p:spPr>
          <a:xfrm>
            <a:off x="704300" y="1858000"/>
            <a:ext cx="2316900" cy="79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400">
                <a:solidFill>
                  <a:srgbClr val="FCBCD4"/>
                </a:solidFill>
              </a:defRPr>
            </a:lvl1pPr>
            <a:lvl2pPr lvl="1" rtl="0">
              <a:lnSpc>
                <a:spcPct val="100000"/>
              </a:lnSpc>
              <a:spcBef>
                <a:spcPts val="0"/>
              </a:spcBef>
              <a:spcAft>
                <a:spcPts val="0"/>
              </a:spcAft>
              <a:buNone/>
              <a:defRPr sz="1400">
                <a:solidFill>
                  <a:srgbClr val="FCBCD4"/>
                </a:solidFill>
              </a:defRPr>
            </a:lvl2pPr>
            <a:lvl3pPr lvl="2" rtl="0">
              <a:lnSpc>
                <a:spcPct val="100000"/>
              </a:lnSpc>
              <a:spcBef>
                <a:spcPts val="0"/>
              </a:spcBef>
              <a:spcAft>
                <a:spcPts val="0"/>
              </a:spcAft>
              <a:buNone/>
              <a:defRPr sz="1400">
                <a:solidFill>
                  <a:srgbClr val="FCBCD4"/>
                </a:solidFill>
              </a:defRPr>
            </a:lvl3pPr>
            <a:lvl4pPr lvl="3" rtl="0">
              <a:lnSpc>
                <a:spcPct val="100000"/>
              </a:lnSpc>
              <a:spcBef>
                <a:spcPts val="0"/>
              </a:spcBef>
              <a:spcAft>
                <a:spcPts val="0"/>
              </a:spcAft>
              <a:buNone/>
              <a:defRPr sz="1400">
                <a:solidFill>
                  <a:srgbClr val="FCBCD4"/>
                </a:solidFill>
              </a:defRPr>
            </a:lvl4pPr>
            <a:lvl5pPr lvl="4" rtl="0">
              <a:lnSpc>
                <a:spcPct val="100000"/>
              </a:lnSpc>
              <a:spcBef>
                <a:spcPts val="0"/>
              </a:spcBef>
              <a:spcAft>
                <a:spcPts val="0"/>
              </a:spcAft>
              <a:buNone/>
              <a:defRPr sz="1400">
                <a:solidFill>
                  <a:srgbClr val="FCBCD4"/>
                </a:solidFill>
              </a:defRPr>
            </a:lvl5pPr>
            <a:lvl6pPr lvl="5" rtl="0">
              <a:lnSpc>
                <a:spcPct val="100000"/>
              </a:lnSpc>
              <a:spcBef>
                <a:spcPts val="0"/>
              </a:spcBef>
              <a:spcAft>
                <a:spcPts val="0"/>
              </a:spcAft>
              <a:buNone/>
              <a:defRPr sz="1400">
                <a:solidFill>
                  <a:srgbClr val="FCBCD4"/>
                </a:solidFill>
              </a:defRPr>
            </a:lvl6pPr>
            <a:lvl7pPr lvl="6" rtl="0">
              <a:lnSpc>
                <a:spcPct val="100000"/>
              </a:lnSpc>
              <a:spcBef>
                <a:spcPts val="0"/>
              </a:spcBef>
              <a:spcAft>
                <a:spcPts val="0"/>
              </a:spcAft>
              <a:buNone/>
              <a:defRPr sz="1400">
                <a:solidFill>
                  <a:srgbClr val="FCBCD4"/>
                </a:solidFill>
              </a:defRPr>
            </a:lvl7pPr>
            <a:lvl8pPr lvl="7" rtl="0">
              <a:lnSpc>
                <a:spcPct val="100000"/>
              </a:lnSpc>
              <a:spcBef>
                <a:spcPts val="0"/>
              </a:spcBef>
              <a:spcAft>
                <a:spcPts val="0"/>
              </a:spcAft>
              <a:buNone/>
              <a:defRPr sz="1400">
                <a:solidFill>
                  <a:srgbClr val="FCBCD4"/>
                </a:solidFill>
              </a:defRPr>
            </a:lvl8pPr>
            <a:lvl9pPr lvl="8" rtl="0">
              <a:lnSpc>
                <a:spcPct val="100000"/>
              </a:lnSpc>
              <a:spcBef>
                <a:spcPts val="0"/>
              </a:spcBef>
              <a:spcAft>
                <a:spcPts val="0"/>
              </a:spcAft>
              <a:buNone/>
              <a:defRPr sz="1400">
                <a:solidFill>
                  <a:srgbClr val="FCBCD4"/>
                </a:solidFill>
              </a:defRPr>
            </a:lvl9pPr>
          </a:lstStyle>
          <a:p>
            <a:endParaRPr/>
          </a:p>
        </p:txBody>
      </p:sp>
      <p:sp>
        <p:nvSpPr>
          <p:cNvPr id="120" name="Google Shape;120;p14"/>
          <p:cNvSpPr txBox="1">
            <a:spLocks noGrp="1"/>
          </p:cNvSpPr>
          <p:nvPr>
            <p:ph type="subTitle" idx="2"/>
          </p:nvPr>
        </p:nvSpPr>
        <p:spPr>
          <a:xfrm>
            <a:off x="704300" y="2497900"/>
            <a:ext cx="2415900" cy="79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atin typeface="Lato Light"/>
                <a:ea typeface="Lato Light"/>
                <a:cs typeface="Lato Light"/>
                <a:sym typeface="Lato Light"/>
              </a:defRPr>
            </a:lvl1pPr>
            <a:lvl2pPr lvl="1" rtl="0">
              <a:lnSpc>
                <a:spcPct val="100000"/>
              </a:lnSpc>
              <a:spcBef>
                <a:spcPts val="0"/>
              </a:spcBef>
              <a:spcAft>
                <a:spcPts val="0"/>
              </a:spcAft>
              <a:buNone/>
              <a:defRPr sz="1200">
                <a:latin typeface="Lato Light"/>
                <a:ea typeface="Lato Light"/>
                <a:cs typeface="Lato Light"/>
                <a:sym typeface="Lato Light"/>
              </a:defRPr>
            </a:lvl2pPr>
            <a:lvl3pPr lvl="2" rtl="0">
              <a:lnSpc>
                <a:spcPct val="100000"/>
              </a:lnSpc>
              <a:spcBef>
                <a:spcPts val="0"/>
              </a:spcBef>
              <a:spcAft>
                <a:spcPts val="0"/>
              </a:spcAft>
              <a:buNone/>
              <a:defRPr sz="1200">
                <a:latin typeface="Lato Light"/>
                <a:ea typeface="Lato Light"/>
                <a:cs typeface="Lato Light"/>
                <a:sym typeface="Lato Light"/>
              </a:defRPr>
            </a:lvl3pPr>
            <a:lvl4pPr lvl="3" rtl="0">
              <a:lnSpc>
                <a:spcPct val="100000"/>
              </a:lnSpc>
              <a:spcBef>
                <a:spcPts val="0"/>
              </a:spcBef>
              <a:spcAft>
                <a:spcPts val="0"/>
              </a:spcAft>
              <a:buNone/>
              <a:defRPr sz="1200">
                <a:latin typeface="Lato Light"/>
                <a:ea typeface="Lato Light"/>
                <a:cs typeface="Lato Light"/>
                <a:sym typeface="Lato Light"/>
              </a:defRPr>
            </a:lvl4pPr>
            <a:lvl5pPr lvl="4" rtl="0">
              <a:lnSpc>
                <a:spcPct val="100000"/>
              </a:lnSpc>
              <a:spcBef>
                <a:spcPts val="0"/>
              </a:spcBef>
              <a:spcAft>
                <a:spcPts val="0"/>
              </a:spcAft>
              <a:buNone/>
              <a:defRPr sz="1200">
                <a:latin typeface="Lato Light"/>
                <a:ea typeface="Lato Light"/>
                <a:cs typeface="Lato Light"/>
                <a:sym typeface="Lato Light"/>
              </a:defRPr>
            </a:lvl5pPr>
            <a:lvl6pPr lvl="5" rtl="0">
              <a:lnSpc>
                <a:spcPct val="100000"/>
              </a:lnSpc>
              <a:spcBef>
                <a:spcPts val="0"/>
              </a:spcBef>
              <a:spcAft>
                <a:spcPts val="0"/>
              </a:spcAft>
              <a:buNone/>
              <a:defRPr sz="1200">
                <a:latin typeface="Lato Light"/>
                <a:ea typeface="Lato Light"/>
                <a:cs typeface="Lato Light"/>
                <a:sym typeface="Lato Light"/>
              </a:defRPr>
            </a:lvl6pPr>
            <a:lvl7pPr lvl="6" rtl="0">
              <a:lnSpc>
                <a:spcPct val="100000"/>
              </a:lnSpc>
              <a:spcBef>
                <a:spcPts val="0"/>
              </a:spcBef>
              <a:spcAft>
                <a:spcPts val="0"/>
              </a:spcAft>
              <a:buNone/>
              <a:defRPr sz="1200">
                <a:latin typeface="Lato Light"/>
                <a:ea typeface="Lato Light"/>
                <a:cs typeface="Lato Light"/>
                <a:sym typeface="Lato Light"/>
              </a:defRPr>
            </a:lvl7pPr>
            <a:lvl8pPr lvl="7" rtl="0">
              <a:lnSpc>
                <a:spcPct val="100000"/>
              </a:lnSpc>
              <a:spcBef>
                <a:spcPts val="0"/>
              </a:spcBef>
              <a:spcAft>
                <a:spcPts val="0"/>
              </a:spcAft>
              <a:buNone/>
              <a:defRPr sz="1200">
                <a:latin typeface="Lato Light"/>
                <a:ea typeface="Lato Light"/>
                <a:cs typeface="Lato Light"/>
                <a:sym typeface="Lato Light"/>
              </a:defRPr>
            </a:lvl8pPr>
            <a:lvl9pPr lvl="8" rtl="0">
              <a:lnSpc>
                <a:spcPct val="100000"/>
              </a:lnSpc>
              <a:spcBef>
                <a:spcPts val="0"/>
              </a:spcBef>
              <a:spcAft>
                <a:spcPts val="0"/>
              </a:spcAft>
              <a:buNone/>
              <a:defRPr sz="1200">
                <a:latin typeface="Lato Light"/>
                <a:ea typeface="Lato Light"/>
                <a:cs typeface="Lato Light"/>
                <a:sym typeface="Lato Light"/>
              </a:defRPr>
            </a:lvl9pPr>
          </a:lstStyle>
          <a:p>
            <a:endParaRPr/>
          </a:p>
        </p:txBody>
      </p:sp>
      <p:sp>
        <p:nvSpPr>
          <p:cNvPr id="121" name="Google Shape;121;p14"/>
          <p:cNvSpPr txBox="1">
            <a:spLocks noGrp="1"/>
          </p:cNvSpPr>
          <p:nvPr>
            <p:ph type="subTitle" idx="3"/>
          </p:nvPr>
        </p:nvSpPr>
        <p:spPr>
          <a:xfrm>
            <a:off x="3413550" y="1858000"/>
            <a:ext cx="2316900" cy="79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400">
                <a:solidFill>
                  <a:srgbClr val="FCBCD4"/>
                </a:solidFill>
              </a:defRPr>
            </a:lvl1pPr>
            <a:lvl2pPr lvl="1" rtl="0">
              <a:lnSpc>
                <a:spcPct val="100000"/>
              </a:lnSpc>
              <a:spcBef>
                <a:spcPts val="0"/>
              </a:spcBef>
              <a:spcAft>
                <a:spcPts val="0"/>
              </a:spcAft>
              <a:buNone/>
              <a:defRPr sz="1400">
                <a:solidFill>
                  <a:srgbClr val="FCBCD4"/>
                </a:solidFill>
              </a:defRPr>
            </a:lvl2pPr>
            <a:lvl3pPr lvl="2" rtl="0">
              <a:lnSpc>
                <a:spcPct val="100000"/>
              </a:lnSpc>
              <a:spcBef>
                <a:spcPts val="0"/>
              </a:spcBef>
              <a:spcAft>
                <a:spcPts val="0"/>
              </a:spcAft>
              <a:buNone/>
              <a:defRPr sz="1400">
                <a:solidFill>
                  <a:srgbClr val="FCBCD4"/>
                </a:solidFill>
              </a:defRPr>
            </a:lvl3pPr>
            <a:lvl4pPr lvl="3" rtl="0">
              <a:lnSpc>
                <a:spcPct val="100000"/>
              </a:lnSpc>
              <a:spcBef>
                <a:spcPts val="0"/>
              </a:spcBef>
              <a:spcAft>
                <a:spcPts val="0"/>
              </a:spcAft>
              <a:buNone/>
              <a:defRPr sz="1400">
                <a:solidFill>
                  <a:srgbClr val="FCBCD4"/>
                </a:solidFill>
              </a:defRPr>
            </a:lvl4pPr>
            <a:lvl5pPr lvl="4" rtl="0">
              <a:lnSpc>
                <a:spcPct val="100000"/>
              </a:lnSpc>
              <a:spcBef>
                <a:spcPts val="0"/>
              </a:spcBef>
              <a:spcAft>
                <a:spcPts val="0"/>
              </a:spcAft>
              <a:buNone/>
              <a:defRPr sz="1400">
                <a:solidFill>
                  <a:srgbClr val="FCBCD4"/>
                </a:solidFill>
              </a:defRPr>
            </a:lvl5pPr>
            <a:lvl6pPr lvl="5" rtl="0">
              <a:lnSpc>
                <a:spcPct val="100000"/>
              </a:lnSpc>
              <a:spcBef>
                <a:spcPts val="0"/>
              </a:spcBef>
              <a:spcAft>
                <a:spcPts val="0"/>
              </a:spcAft>
              <a:buNone/>
              <a:defRPr sz="1400">
                <a:solidFill>
                  <a:srgbClr val="FCBCD4"/>
                </a:solidFill>
              </a:defRPr>
            </a:lvl6pPr>
            <a:lvl7pPr lvl="6" rtl="0">
              <a:lnSpc>
                <a:spcPct val="100000"/>
              </a:lnSpc>
              <a:spcBef>
                <a:spcPts val="0"/>
              </a:spcBef>
              <a:spcAft>
                <a:spcPts val="0"/>
              </a:spcAft>
              <a:buNone/>
              <a:defRPr sz="1400">
                <a:solidFill>
                  <a:srgbClr val="FCBCD4"/>
                </a:solidFill>
              </a:defRPr>
            </a:lvl7pPr>
            <a:lvl8pPr lvl="7" rtl="0">
              <a:lnSpc>
                <a:spcPct val="100000"/>
              </a:lnSpc>
              <a:spcBef>
                <a:spcPts val="0"/>
              </a:spcBef>
              <a:spcAft>
                <a:spcPts val="0"/>
              </a:spcAft>
              <a:buNone/>
              <a:defRPr sz="1400">
                <a:solidFill>
                  <a:srgbClr val="FCBCD4"/>
                </a:solidFill>
              </a:defRPr>
            </a:lvl8pPr>
            <a:lvl9pPr lvl="8" rtl="0">
              <a:lnSpc>
                <a:spcPct val="100000"/>
              </a:lnSpc>
              <a:spcBef>
                <a:spcPts val="0"/>
              </a:spcBef>
              <a:spcAft>
                <a:spcPts val="0"/>
              </a:spcAft>
              <a:buNone/>
              <a:defRPr sz="1400">
                <a:solidFill>
                  <a:srgbClr val="FCBCD4"/>
                </a:solidFill>
              </a:defRPr>
            </a:lvl9pPr>
          </a:lstStyle>
          <a:p>
            <a:endParaRPr/>
          </a:p>
        </p:txBody>
      </p:sp>
      <p:sp>
        <p:nvSpPr>
          <p:cNvPr id="122" name="Google Shape;122;p14"/>
          <p:cNvSpPr txBox="1">
            <a:spLocks noGrp="1"/>
          </p:cNvSpPr>
          <p:nvPr>
            <p:ph type="subTitle" idx="4"/>
          </p:nvPr>
        </p:nvSpPr>
        <p:spPr>
          <a:xfrm>
            <a:off x="3413550" y="2497900"/>
            <a:ext cx="2415900" cy="79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atin typeface="Lato Light"/>
                <a:ea typeface="Lato Light"/>
                <a:cs typeface="Lato Light"/>
                <a:sym typeface="Lato Light"/>
              </a:defRPr>
            </a:lvl1pPr>
            <a:lvl2pPr lvl="1" rtl="0">
              <a:lnSpc>
                <a:spcPct val="100000"/>
              </a:lnSpc>
              <a:spcBef>
                <a:spcPts val="0"/>
              </a:spcBef>
              <a:spcAft>
                <a:spcPts val="0"/>
              </a:spcAft>
              <a:buNone/>
              <a:defRPr sz="1200">
                <a:latin typeface="Lato Light"/>
                <a:ea typeface="Lato Light"/>
                <a:cs typeface="Lato Light"/>
                <a:sym typeface="Lato Light"/>
              </a:defRPr>
            </a:lvl2pPr>
            <a:lvl3pPr lvl="2" rtl="0">
              <a:lnSpc>
                <a:spcPct val="100000"/>
              </a:lnSpc>
              <a:spcBef>
                <a:spcPts val="0"/>
              </a:spcBef>
              <a:spcAft>
                <a:spcPts val="0"/>
              </a:spcAft>
              <a:buNone/>
              <a:defRPr sz="1200">
                <a:latin typeface="Lato Light"/>
                <a:ea typeface="Lato Light"/>
                <a:cs typeface="Lato Light"/>
                <a:sym typeface="Lato Light"/>
              </a:defRPr>
            </a:lvl3pPr>
            <a:lvl4pPr lvl="3" rtl="0">
              <a:lnSpc>
                <a:spcPct val="100000"/>
              </a:lnSpc>
              <a:spcBef>
                <a:spcPts val="0"/>
              </a:spcBef>
              <a:spcAft>
                <a:spcPts val="0"/>
              </a:spcAft>
              <a:buNone/>
              <a:defRPr sz="1200">
                <a:latin typeface="Lato Light"/>
                <a:ea typeface="Lato Light"/>
                <a:cs typeface="Lato Light"/>
                <a:sym typeface="Lato Light"/>
              </a:defRPr>
            </a:lvl4pPr>
            <a:lvl5pPr lvl="4" rtl="0">
              <a:lnSpc>
                <a:spcPct val="100000"/>
              </a:lnSpc>
              <a:spcBef>
                <a:spcPts val="0"/>
              </a:spcBef>
              <a:spcAft>
                <a:spcPts val="0"/>
              </a:spcAft>
              <a:buNone/>
              <a:defRPr sz="1200">
                <a:latin typeface="Lato Light"/>
                <a:ea typeface="Lato Light"/>
                <a:cs typeface="Lato Light"/>
                <a:sym typeface="Lato Light"/>
              </a:defRPr>
            </a:lvl5pPr>
            <a:lvl6pPr lvl="5" rtl="0">
              <a:lnSpc>
                <a:spcPct val="100000"/>
              </a:lnSpc>
              <a:spcBef>
                <a:spcPts val="0"/>
              </a:spcBef>
              <a:spcAft>
                <a:spcPts val="0"/>
              </a:spcAft>
              <a:buNone/>
              <a:defRPr sz="1200">
                <a:latin typeface="Lato Light"/>
                <a:ea typeface="Lato Light"/>
                <a:cs typeface="Lato Light"/>
                <a:sym typeface="Lato Light"/>
              </a:defRPr>
            </a:lvl6pPr>
            <a:lvl7pPr lvl="6" rtl="0">
              <a:lnSpc>
                <a:spcPct val="100000"/>
              </a:lnSpc>
              <a:spcBef>
                <a:spcPts val="0"/>
              </a:spcBef>
              <a:spcAft>
                <a:spcPts val="0"/>
              </a:spcAft>
              <a:buNone/>
              <a:defRPr sz="1200">
                <a:latin typeface="Lato Light"/>
                <a:ea typeface="Lato Light"/>
                <a:cs typeface="Lato Light"/>
                <a:sym typeface="Lato Light"/>
              </a:defRPr>
            </a:lvl7pPr>
            <a:lvl8pPr lvl="7" rtl="0">
              <a:lnSpc>
                <a:spcPct val="100000"/>
              </a:lnSpc>
              <a:spcBef>
                <a:spcPts val="0"/>
              </a:spcBef>
              <a:spcAft>
                <a:spcPts val="0"/>
              </a:spcAft>
              <a:buNone/>
              <a:defRPr sz="1200">
                <a:latin typeface="Lato Light"/>
                <a:ea typeface="Lato Light"/>
                <a:cs typeface="Lato Light"/>
                <a:sym typeface="Lato Light"/>
              </a:defRPr>
            </a:lvl8pPr>
            <a:lvl9pPr lvl="8" rtl="0">
              <a:lnSpc>
                <a:spcPct val="100000"/>
              </a:lnSpc>
              <a:spcBef>
                <a:spcPts val="0"/>
              </a:spcBef>
              <a:spcAft>
                <a:spcPts val="0"/>
              </a:spcAft>
              <a:buNone/>
              <a:defRPr sz="1200">
                <a:latin typeface="Lato Light"/>
                <a:ea typeface="Lato Light"/>
                <a:cs typeface="Lato Light"/>
                <a:sym typeface="Lato Light"/>
              </a:defRPr>
            </a:lvl9pPr>
          </a:lstStyle>
          <a:p>
            <a:endParaRPr/>
          </a:p>
        </p:txBody>
      </p:sp>
      <p:sp>
        <p:nvSpPr>
          <p:cNvPr id="123" name="Google Shape;123;p14"/>
          <p:cNvSpPr txBox="1">
            <a:spLocks noGrp="1"/>
          </p:cNvSpPr>
          <p:nvPr>
            <p:ph type="subTitle" idx="5"/>
          </p:nvPr>
        </p:nvSpPr>
        <p:spPr>
          <a:xfrm>
            <a:off x="6122800" y="1858000"/>
            <a:ext cx="2316900" cy="79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400">
                <a:solidFill>
                  <a:srgbClr val="FCBCD4"/>
                </a:solidFill>
              </a:defRPr>
            </a:lvl1pPr>
            <a:lvl2pPr lvl="1" rtl="0">
              <a:lnSpc>
                <a:spcPct val="100000"/>
              </a:lnSpc>
              <a:spcBef>
                <a:spcPts val="0"/>
              </a:spcBef>
              <a:spcAft>
                <a:spcPts val="0"/>
              </a:spcAft>
              <a:buNone/>
              <a:defRPr sz="1400">
                <a:solidFill>
                  <a:srgbClr val="FCBCD4"/>
                </a:solidFill>
              </a:defRPr>
            </a:lvl2pPr>
            <a:lvl3pPr lvl="2" rtl="0">
              <a:lnSpc>
                <a:spcPct val="100000"/>
              </a:lnSpc>
              <a:spcBef>
                <a:spcPts val="0"/>
              </a:spcBef>
              <a:spcAft>
                <a:spcPts val="0"/>
              </a:spcAft>
              <a:buNone/>
              <a:defRPr sz="1400">
                <a:solidFill>
                  <a:srgbClr val="FCBCD4"/>
                </a:solidFill>
              </a:defRPr>
            </a:lvl3pPr>
            <a:lvl4pPr lvl="3" rtl="0">
              <a:lnSpc>
                <a:spcPct val="100000"/>
              </a:lnSpc>
              <a:spcBef>
                <a:spcPts val="0"/>
              </a:spcBef>
              <a:spcAft>
                <a:spcPts val="0"/>
              </a:spcAft>
              <a:buNone/>
              <a:defRPr sz="1400">
                <a:solidFill>
                  <a:srgbClr val="FCBCD4"/>
                </a:solidFill>
              </a:defRPr>
            </a:lvl4pPr>
            <a:lvl5pPr lvl="4" rtl="0">
              <a:lnSpc>
                <a:spcPct val="100000"/>
              </a:lnSpc>
              <a:spcBef>
                <a:spcPts val="0"/>
              </a:spcBef>
              <a:spcAft>
                <a:spcPts val="0"/>
              </a:spcAft>
              <a:buNone/>
              <a:defRPr sz="1400">
                <a:solidFill>
                  <a:srgbClr val="FCBCD4"/>
                </a:solidFill>
              </a:defRPr>
            </a:lvl5pPr>
            <a:lvl6pPr lvl="5" rtl="0">
              <a:lnSpc>
                <a:spcPct val="100000"/>
              </a:lnSpc>
              <a:spcBef>
                <a:spcPts val="0"/>
              </a:spcBef>
              <a:spcAft>
                <a:spcPts val="0"/>
              </a:spcAft>
              <a:buNone/>
              <a:defRPr sz="1400">
                <a:solidFill>
                  <a:srgbClr val="FCBCD4"/>
                </a:solidFill>
              </a:defRPr>
            </a:lvl6pPr>
            <a:lvl7pPr lvl="6" rtl="0">
              <a:lnSpc>
                <a:spcPct val="100000"/>
              </a:lnSpc>
              <a:spcBef>
                <a:spcPts val="0"/>
              </a:spcBef>
              <a:spcAft>
                <a:spcPts val="0"/>
              </a:spcAft>
              <a:buNone/>
              <a:defRPr sz="1400">
                <a:solidFill>
                  <a:srgbClr val="FCBCD4"/>
                </a:solidFill>
              </a:defRPr>
            </a:lvl7pPr>
            <a:lvl8pPr lvl="7" rtl="0">
              <a:lnSpc>
                <a:spcPct val="100000"/>
              </a:lnSpc>
              <a:spcBef>
                <a:spcPts val="0"/>
              </a:spcBef>
              <a:spcAft>
                <a:spcPts val="0"/>
              </a:spcAft>
              <a:buNone/>
              <a:defRPr sz="1400">
                <a:solidFill>
                  <a:srgbClr val="FCBCD4"/>
                </a:solidFill>
              </a:defRPr>
            </a:lvl8pPr>
            <a:lvl9pPr lvl="8" rtl="0">
              <a:lnSpc>
                <a:spcPct val="100000"/>
              </a:lnSpc>
              <a:spcBef>
                <a:spcPts val="0"/>
              </a:spcBef>
              <a:spcAft>
                <a:spcPts val="0"/>
              </a:spcAft>
              <a:buNone/>
              <a:defRPr sz="1400">
                <a:solidFill>
                  <a:srgbClr val="FCBCD4"/>
                </a:solidFill>
              </a:defRPr>
            </a:lvl9pPr>
          </a:lstStyle>
          <a:p>
            <a:endParaRPr/>
          </a:p>
        </p:txBody>
      </p:sp>
      <p:sp>
        <p:nvSpPr>
          <p:cNvPr id="124" name="Google Shape;124;p14"/>
          <p:cNvSpPr txBox="1">
            <a:spLocks noGrp="1"/>
          </p:cNvSpPr>
          <p:nvPr>
            <p:ph type="subTitle" idx="6"/>
          </p:nvPr>
        </p:nvSpPr>
        <p:spPr>
          <a:xfrm>
            <a:off x="6122800" y="2497900"/>
            <a:ext cx="2316900" cy="79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atin typeface="Lato Light"/>
                <a:ea typeface="Lato Light"/>
                <a:cs typeface="Lato Light"/>
                <a:sym typeface="Lato Light"/>
              </a:defRPr>
            </a:lvl1pPr>
            <a:lvl2pPr lvl="1" rtl="0">
              <a:lnSpc>
                <a:spcPct val="100000"/>
              </a:lnSpc>
              <a:spcBef>
                <a:spcPts val="0"/>
              </a:spcBef>
              <a:spcAft>
                <a:spcPts val="0"/>
              </a:spcAft>
              <a:buNone/>
              <a:defRPr sz="1200">
                <a:latin typeface="Lato Light"/>
                <a:ea typeface="Lato Light"/>
                <a:cs typeface="Lato Light"/>
                <a:sym typeface="Lato Light"/>
              </a:defRPr>
            </a:lvl2pPr>
            <a:lvl3pPr lvl="2" rtl="0">
              <a:lnSpc>
                <a:spcPct val="100000"/>
              </a:lnSpc>
              <a:spcBef>
                <a:spcPts val="0"/>
              </a:spcBef>
              <a:spcAft>
                <a:spcPts val="0"/>
              </a:spcAft>
              <a:buNone/>
              <a:defRPr sz="1200">
                <a:latin typeface="Lato Light"/>
                <a:ea typeface="Lato Light"/>
                <a:cs typeface="Lato Light"/>
                <a:sym typeface="Lato Light"/>
              </a:defRPr>
            </a:lvl3pPr>
            <a:lvl4pPr lvl="3" rtl="0">
              <a:lnSpc>
                <a:spcPct val="100000"/>
              </a:lnSpc>
              <a:spcBef>
                <a:spcPts val="0"/>
              </a:spcBef>
              <a:spcAft>
                <a:spcPts val="0"/>
              </a:spcAft>
              <a:buNone/>
              <a:defRPr sz="1200">
                <a:latin typeface="Lato Light"/>
                <a:ea typeface="Lato Light"/>
                <a:cs typeface="Lato Light"/>
                <a:sym typeface="Lato Light"/>
              </a:defRPr>
            </a:lvl4pPr>
            <a:lvl5pPr lvl="4" rtl="0">
              <a:lnSpc>
                <a:spcPct val="100000"/>
              </a:lnSpc>
              <a:spcBef>
                <a:spcPts val="0"/>
              </a:spcBef>
              <a:spcAft>
                <a:spcPts val="0"/>
              </a:spcAft>
              <a:buNone/>
              <a:defRPr sz="1200">
                <a:latin typeface="Lato Light"/>
                <a:ea typeface="Lato Light"/>
                <a:cs typeface="Lato Light"/>
                <a:sym typeface="Lato Light"/>
              </a:defRPr>
            </a:lvl5pPr>
            <a:lvl6pPr lvl="5" rtl="0">
              <a:lnSpc>
                <a:spcPct val="100000"/>
              </a:lnSpc>
              <a:spcBef>
                <a:spcPts val="0"/>
              </a:spcBef>
              <a:spcAft>
                <a:spcPts val="0"/>
              </a:spcAft>
              <a:buNone/>
              <a:defRPr sz="1200">
                <a:latin typeface="Lato Light"/>
                <a:ea typeface="Lato Light"/>
                <a:cs typeface="Lato Light"/>
                <a:sym typeface="Lato Light"/>
              </a:defRPr>
            </a:lvl6pPr>
            <a:lvl7pPr lvl="6" rtl="0">
              <a:lnSpc>
                <a:spcPct val="100000"/>
              </a:lnSpc>
              <a:spcBef>
                <a:spcPts val="0"/>
              </a:spcBef>
              <a:spcAft>
                <a:spcPts val="0"/>
              </a:spcAft>
              <a:buNone/>
              <a:defRPr sz="1200">
                <a:latin typeface="Lato Light"/>
                <a:ea typeface="Lato Light"/>
                <a:cs typeface="Lato Light"/>
                <a:sym typeface="Lato Light"/>
              </a:defRPr>
            </a:lvl7pPr>
            <a:lvl8pPr lvl="7" rtl="0">
              <a:lnSpc>
                <a:spcPct val="100000"/>
              </a:lnSpc>
              <a:spcBef>
                <a:spcPts val="0"/>
              </a:spcBef>
              <a:spcAft>
                <a:spcPts val="0"/>
              </a:spcAft>
              <a:buNone/>
              <a:defRPr sz="1200">
                <a:latin typeface="Lato Light"/>
                <a:ea typeface="Lato Light"/>
                <a:cs typeface="Lato Light"/>
                <a:sym typeface="Lato Light"/>
              </a:defRPr>
            </a:lvl8pPr>
            <a:lvl9pPr lvl="8" rtl="0">
              <a:lnSpc>
                <a:spcPct val="100000"/>
              </a:lnSpc>
              <a:spcBef>
                <a:spcPts val="0"/>
              </a:spcBef>
              <a:spcAft>
                <a:spcPts val="0"/>
              </a:spcAft>
              <a:buNone/>
              <a:defRPr sz="1200">
                <a:latin typeface="Lato Light"/>
                <a:ea typeface="Lato Light"/>
                <a:cs typeface="Lato Light"/>
                <a:sym typeface="Lato Light"/>
              </a:defRPr>
            </a:lvl9pPr>
          </a:lstStyle>
          <a:p>
            <a:endParaRPr/>
          </a:p>
        </p:txBody>
      </p:sp>
      <p:sp>
        <p:nvSpPr>
          <p:cNvPr id="125" name="Google Shape;125;p14"/>
          <p:cNvSpPr txBox="1">
            <a:spLocks noGrp="1"/>
          </p:cNvSpPr>
          <p:nvPr>
            <p:ph type="subTitle" idx="7"/>
          </p:nvPr>
        </p:nvSpPr>
        <p:spPr>
          <a:xfrm>
            <a:off x="704300" y="3048625"/>
            <a:ext cx="2316900" cy="79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400">
                <a:solidFill>
                  <a:srgbClr val="FCBCD4"/>
                </a:solidFill>
              </a:defRPr>
            </a:lvl1pPr>
            <a:lvl2pPr lvl="1" rtl="0">
              <a:lnSpc>
                <a:spcPct val="100000"/>
              </a:lnSpc>
              <a:spcBef>
                <a:spcPts val="0"/>
              </a:spcBef>
              <a:spcAft>
                <a:spcPts val="0"/>
              </a:spcAft>
              <a:buNone/>
              <a:defRPr sz="1400">
                <a:solidFill>
                  <a:srgbClr val="FCBCD4"/>
                </a:solidFill>
              </a:defRPr>
            </a:lvl2pPr>
            <a:lvl3pPr lvl="2" rtl="0">
              <a:lnSpc>
                <a:spcPct val="100000"/>
              </a:lnSpc>
              <a:spcBef>
                <a:spcPts val="0"/>
              </a:spcBef>
              <a:spcAft>
                <a:spcPts val="0"/>
              </a:spcAft>
              <a:buNone/>
              <a:defRPr sz="1400">
                <a:solidFill>
                  <a:srgbClr val="FCBCD4"/>
                </a:solidFill>
              </a:defRPr>
            </a:lvl3pPr>
            <a:lvl4pPr lvl="3" rtl="0">
              <a:lnSpc>
                <a:spcPct val="100000"/>
              </a:lnSpc>
              <a:spcBef>
                <a:spcPts val="0"/>
              </a:spcBef>
              <a:spcAft>
                <a:spcPts val="0"/>
              </a:spcAft>
              <a:buNone/>
              <a:defRPr sz="1400">
                <a:solidFill>
                  <a:srgbClr val="FCBCD4"/>
                </a:solidFill>
              </a:defRPr>
            </a:lvl4pPr>
            <a:lvl5pPr lvl="4" rtl="0">
              <a:lnSpc>
                <a:spcPct val="100000"/>
              </a:lnSpc>
              <a:spcBef>
                <a:spcPts val="0"/>
              </a:spcBef>
              <a:spcAft>
                <a:spcPts val="0"/>
              </a:spcAft>
              <a:buNone/>
              <a:defRPr sz="1400">
                <a:solidFill>
                  <a:srgbClr val="FCBCD4"/>
                </a:solidFill>
              </a:defRPr>
            </a:lvl5pPr>
            <a:lvl6pPr lvl="5" rtl="0">
              <a:lnSpc>
                <a:spcPct val="100000"/>
              </a:lnSpc>
              <a:spcBef>
                <a:spcPts val="0"/>
              </a:spcBef>
              <a:spcAft>
                <a:spcPts val="0"/>
              </a:spcAft>
              <a:buNone/>
              <a:defRPr sz="1400">
                <a:solidFill>
                  <a:srgbClr val="FCBCD4"/>
                </a:solidFill>
              </a:defRPr>
            </a:lvl6pPr>
            <a:lvl7pPr lvl="6" rtl="0">
              <a:lnSpc>
                <a:spcPct val="100000"/>
              </a:lnSpc>
              <a:spcBef>
                <a:spcPts val="0"/>
              </a:spcBef>
              <a:spcAft>
                <a:spcPts val="0"/>
              </a:spcAft>
              <a:buNone/>
              <a:defRPr sz="1400">
                <a:solidFill>
                  <a:srgbClr val="FCBCD4"/>
                </a:solidFill>
              </a:defRPr>
            </a:lvl7pPr>
            <a:lvl8pPr lvl="7" rtl="0">
              <a:lnSpc>
                <a:spcPct val="100000"/>
              </a:lnSpc>
              <a:spcBef>
                <a:spcPts val="0"/>
              </a:spcBef>
              <a:spcAft>
                <a:spcPts val="0"/>
              </a:spcAft>
              <a:buNone/>
              <a:defRPr sz="1400">
                <a:solidFill>
                  <a:srgbClr val="FCBCD4"/>
                </a:solidFill>
              </a:defRPr>
            </a:lvl8pPr>
            <a:lvl9pPr lvl="8" rtl="0">
              <a:lnSpc>
                <a:spcPct val="100000"/>
              </a:lnSpc>
              <a:spcBef>
                <a:spcPts val="0"/>
              </a:spcBef>
              <a:spcAft>
                <a:spcPts val="0"/>
              </a:spcAft>
              <a:buNone/>
              <a:defRPr sz="1400">
                <a:solidFill>
                  <a:srgbClr val="FCBCD4"/>
                </a:solidFill>
              </a:defRPr>
            </a:lvl9pPr>
          </a:lstStyle>
          <a:p>
            <a:endParaRPr/>
          </a:p>
        </p:txBody>
      </p:sp>
      <p:sp>
        <p:nvSpPr>
          <p:cNvPr id="126" name="Google Shape;126;p14"/>
          <p:cNvSpPr txBox="1">
            <a:spLocks noGrp="1"/>
          </p:cNvSpPr>
          <p:nvPr>
            <p:ph type="subTitle" idx="8"/>
          </p:nvPr>
        </p:nvSpPr>
        <p:spPr>
          <a:xfrm>
            <a:off x="704300" y="3688525"/>
            <a:ext cx="2415900" cy="79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atin typeface="Lato Light"/>
                <a:ea typeface="Lato Light"/>
                <a:cs typeface="Lato Light"/>
                <a:sym typeface="Lato Light"/>
              </a:defRPr>
            </a:lvl1pPr>
            <a:lvl2pPr lvl="1" rtl="0">
              <a:lnSpc>
                <a:spcPct val="100000"/>
              </a:lnSpc>
              <a:spcBef>
                <a:spcPts val="0"/>
              </a:spcBef>
              <a:spcAft>
                <a:spcPts val="0"/>
              </a:spcAft>
              <a:buNone/>
              <a:defRPr sz="1200">
                <a:latin typeface="Lato Light"/>
                <a:ea typeface="Lato Light"/>
                <a:cs typeface="Lato Light"/>
                <a:sym typeface="Lato Light"/>
              </a:defRPr>
            </a:lvl2pPr>
            <a:lvl3pPr lvl="2" rtl="0">
              <a:lnSpc>
                <a:spcPct val="100000"/>
              </a:lnSpc>
              <a:spcBef>
                <a:spcPts val="0"/>
              </a:spcBef>
              <a:spcAft>
                <a:spcPts val="0"/>
              </a:spcAft>
              <a:buNone/>
              <a:defRPr sz="1200">
                <a:latin typeface="Lato Light"/>
                <a:ea typeface="Lato Light"/>
                <a:cs typeface="Lato Light"/>
                <a:sym typeface="Lato Light"/>
              </a:defRPr>
            </a:lvl3pPr>
            <a:lvl4pPr lvl="3" rtl="0">
              <a:lnSpc>
                <a:spcPct val="100000"/>
              </a:lnSpc>
              <a:spcBef>
                <a:spcPts val="0"/>
              </a:spcBef>
              <a:spcAft>
                <a:spcPts val="0"/>
              </a:spcAft>
              <a:buNone/>
              <a:defRPr sz="1200">
                <a:latin typeface="Lato Light"/>
                <a:ea typeface="Lato Light"/>
                <a:cs typeface="Lato Light"/>
                <a:sym typeface="Lato Light"/>
              </a:defRPr>
            </a:lvl4pPr>
            <a:lvl5pPr lvl="4" rtl="0">
              <a:lnSpc>
                <a:spcPct val="100000"/>
              </a:lnSpc>
              <a:spcBef>
                <a:spcPts val="0"/>
              </a:spcBef>
              <a:spcAft>
                <a:spcPts val="0"/>
              </a:spcAft>
              <a:buNone/>
              <a:defRPr sz="1200">
                <a:latin typeface="Lato Light"/>
                <a:ea typeface="Lato Light"/>
                <a:cs typeface="Lato Light"/>
                <a:sym typeface="Lato Light"/>
              </a:defRPr>
            </a:lvl5pPr>
            <a:lvl6pPr lvl="5" rtl="0">
              <a:lnSpc>
                <a:spcPct val="100000"/>
              </a:lnSpc>
              <a:spcBef>
                <a:spcPts val="0"/>
              </a:spcBef>
              <a:spcAft>
                <a:spcPts val="0"/>
              </a:spcAft>
              <a:buNone/>
              <a:defRPr sz="1200">
                <a:latin typeface="Lato Light"/>
                <a:ea typeface="Lato Light"/>
                <a:cs typeface="Lato Light"/>
                <a:sym typeface="Lato Light"/>
              </a:defRPr>
            </a:lvl6pPr>
            <a:lvl7pPr lvl="6" rtl="0">
              <a:lnSpc>
                <a:spcPct val="100000"/>
              </a:lnSpc>
              <a:spcBef>
                <a:spcPts val="0"/>
              </a:spcBef>
              <a:spcAft>
                <a:spcPts val="0"/>
              </a:spcAft>
              <a:buNone/>
              <a:defRPr sz="1200">
                <a:latin typeface="Lato Light"/>
                <a:ea typeface="Lato Light"/>
                <a:cs typeface="Lato Light"/>
                <a:sym typeface="Lato Light"/>
              </a:defRPr>
            </a:lvl7pPr>
            <a:lvl8pPr lvl="7" rtl="0">
              <a:lnSpc>
                <a:spcPct val="100000"/>
              </a:lnSpc>
              <a:spcBef>
                <a:spcPts val="0"/>
              </a:spcBef>
              <a:spcAft>
                <a:spcPts val="0"/>
              </a:spcAft>
              <a:buNone/>
              <a:defRPr sz="1200">
                <a:latin typeface="Lato Light"/>
                <a:ea typeface="Lato Light"/>
                <a:cs typeface="Lato Light"/>
                <a:sym typeface="Lato Light"/>
              </a:defRPr>
            </a:lvl8pPr>
            <a:lvl9pPr lvl="8" rtl="0">
              <a:lnSpc>
                <a:spcPct val="100000"/>
              </a:lnSpc>
              <a:spcBef>
                <a:spcPts val="0"/>
              </a:spcBef>
              <a:spcAft>
                <a:spcPts val="0"/>
              </a:spcAft>
              <a:buNone/>
              <a:defRPr sz="1200">
                <a:latin typeface="Lato Light"/>
                <a:ea typeface="Lato Light"/>
                <a:cs typeface="Lato Light"/>
                <a:sym typeface="Lato Light"/>
              </a:defRPr>
            </a:lvl9pPr>
          </a:lstStyle>
          <a:p>
            <a:endParaRPr/>
          </a:p>
        </p:txBody>
      </p:sp>
      <p:sp>
        <p:nvSpPr>
          <p:cNvPr id="127" name="Google Shape;127;p14"/>
          <p:cNvSpPr txBox="1">
            <a:spLocks noGrp="1"/>
          </p:cNvSpPr>
          <p:nvPr>
            <p:ph type="subTitle" idx="9"/>
          </p:nvPr>
        </p:nvSpPr>
        <p:spPr>
          <a:xfrm>
            <a:off x="3413550" y="3048625"/>
            <a:ext cx="2316900" cy="79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400">
                <a:solidFill>
                  <a:srgbClr val="FCBCD4"/>
                </a:solidFill>
              </a:defRPr>
            </a:lvl1pPr>
            <a:lvl2pPr lvl="1" rtl="0">
              <a:lnSpc>
                <a:spcPct val="100000"/>
              </a:lnSpc>
              <a:spcBef>
                <a:spcPts val="0"/>
              </a:spcBef>
              <a:spcAft>
                <a:spcPts val="0"/>
              </a:spcAft>
              <a:buNone/>
              <a:defRPr sz="1400">
                <a:solidFill>
                  <a:srgbClr val="FCBCD4"/>
                </a:solidFill>
              </a:defRPr>
            </a:lvl2pPr>
            <a:lvl3pPr lvl="2" rtl="0">
              <a:lnSpc>
                <a:spcPct val="100000"/>
              </a:lnSpc>
              <a:spcBef>
                <a:spcPts val="0"/>
              </a:spcBef>
              <a:spcAft>
                <a:spcPts val="0"/>
              </a:spcAft>
              <a:buNone/>
              <a:defRPr sz="1400">
                <a:solidFill>
                  <a:srgbClr val="FCBCD4"/>
                </a:solidFill>
              </a:defRPr>
            </a:lvl3pPr>
            <a:lvl4pPr lvl="3" rtl="0">
              <a:lnSpc>
                <a:spcPct val="100000"/>
              </a:lnSpc>
              <a:spcBef>
                <a:spcPts val="0"/>
              </a:spcBef>
              <a:spcAft>
                <a:spcPts val="0"/>
              </a:spcAft>
              <a:buNone/>
              <a:defRPr sz="1400">
                <a:solidFill>
                  <a:srgbClr val="FCBCD4"/>
                </a:solidFill>
              </a:defRPr>
            </a:lvl4pPr>
            <a:lvl5pPr lvl="4" rtl="0">
              <a:lnSpc>
                <a:spcPct val="100000"/>
              </a:lnSpc>
              <a:spcBef>
                <a:spcPts val="0"/>
              </a:spcBef>
              <a:spcAft>
                <a:spcPts val="0"/>
              </a:spcAft>
              <a:buNone/>
              <a:defRPr sz="1400">
                <a:solidFill>
                  <a:srgbClr val="FCBCD4"/>
                </a:solidFill>
              </a:defRPr>
            </a:lvl5pPr>
            <a:lvl6pPr lvl="5" rtl="0">
              <a:lnSpc>
                <a:spcPct val="100000"/>
              </a:lnSpc>
              <a:spcBef>
                <a:spcPts val="0"/>
              </a:spcBef>
              <a:spcAft>
                <a:spcPts val="0"/>
              </a:spcAft>
              <a:buNone/>
              <a:defRPr sz="1400">
                <a:solidFill>
                  <a:srgbClr val="FCBCD4"/>
                </a:solidFill>
              </a:defRPr>
            </a:lvl6pPr>
            <a:lvl7pPr lvl="6" rtl="0">
              <a:lnSpc>
                <a:spcPct val="100000"/>
              </a:lnSpc>
              <a:spcBef>
                <a:spcPts val="0"/>
              </a:spcBef>
              <a:spcAft>
                <a:spcPts val="0"/>
              </a:spcAft>
              <a:buNone/>
              <a:defRPr sz="1400">
                <a:solidFill>
                  <a:srgbClr val="FCBCD4"/>
                </a:solidFill>
              </a:defRPr>
            </a:lvl7pPr>
            <a:lvl8pPr lvl="7" rtl="0">
              <a:lnSpc>
                <a:spcPct val="100000"/>
              </a:lnSpc>
              <a:spcBef>
                <a:spcPts val="0"/>
              </a:spcBef>
              <a:spcAft>
                <a:spcPts val="0"/>
              </a:spcAft>
              <a:buNone/>
              <a:defRPr sz="1400">
                <a:solidFill>
                  <a:srgbClr val="FCBCD4"/>
                </a:solidFill>
              </a:defRPr>
            </a:lvl8pPr>
            <a:lvl9pPr lvl="8" rtl="0">
              <a:lnSpc>
                <a:spcPct val="100000"/>
              </a:lnSpc>
              <a:spcBef>
                <a:spcPts val="0"/>
              </a:spcBef>
              <a:spcAft>
                <a:spcPts val="0"/>
              </a:spcAft>
              <a:buNone/>
              <a:defRPr sz="1400">
                <a:solidFill>
                  <a:srgbClr val="FCBCD4"/>
                </a:solidFill>
              </a:defRPr>
            </a:lvl9pPr>
          </a:lstStyle>
          <a:p>
            <a:endParaRPr/>
          </a:p>
        </p:txBody>
      </p:sp>
      <p:sp>
        <p:nvSpPr>
          <p:cNvPr id="128" name="Google Shape;128;p14"/>
          <p:cNvSpPr txBox="1">
            <a:spLocks noGrp="1"/>
          </p:cNvSpPr>
          <p:nvPr>
            <p:ph type="subTitle" idx="13"/>
          </p:nvPr>
        </p:nvSpPr>
        <p:spPr>
          <a:xfrm>
            <a:off x="3413550" y="3688525"/>
            <a:ext cx="2415900" cy="79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atin typeface="Lato Light"/>
                <a:ea typeface="Lato Light"/>
                <a:cs typeface="Lato Light"/>
                <a:sym typeface="Lato Light"/>
              </a:defRPr>
            </a:lvl1pPr>
            <a:lvl2pPr lvl="1" rtl="0">
              <a:lnSpc>
                <a:spcPct val="100000"/>
              </a:lnSpc>
              <a:spcBef>
                <a:spcPts val="0"/>
              </a:spcBef>
              <a:spcAft>
                <a:spcPts val="0"/>
              </a:spcAft>
              <a:buNone/>
              <a:defRPr sz="1200">
                <a:latin typeface="Lato Light"/>
                <a:ea typeface="Lato Light"/>
                <a:cs typeface="Lato Light"/>
                <a:sym typeface="Lato Light"/>
              </a:defRPr>
            </a:lvl2pPr>
            <a:lvl3pPr lvl="2" rtl="0">
              <a:lnSpc>
                <a:spcPct val="100000"/>
              </a:lnSpc>
              <a:spcBef>
                <a:spcPts val="0"/>
              </a:spcBef>
              <a:spcAft>
                <a:spcPts val="0"/>
              </a:spcAft>
              <a:buNone/>
              <a:defRPr sz="1200">
                <a:latin typeface="Lato Light"/>
                <a:ea typeface="Lato Light"/>
                <a:cs typeface="Lato Light"/>
                <a:sym typeface="Lato Light"/>
              </a:defRPr>
            </a:lvl3pPr>
            <a:lvl4pPr lvl="3" rtl="0">
              <a:lnSpc>
                <a:spcPct val="100000"/>
              </a:lnSpc>
              <a:spcBef>
                <a:spcPts val="0"/>
              </a:spcBef>
              <a:spcAft>
                <a:spcPts val="0"/>
              </a:spcAft>
              <a:buNone/>
              <a:defRPr sz="1200">
                <a:latin typeface="Lato Light"/>
                <a:ea typeface="Lato Light"/>
                <a:cs typeface="Lato Light"/>
                <a:sym typeface="Lato Light"/>
              </a:defRPr>
            </a:lvl4pPr>
            <a:lvl5pPr lvl="4" rtl="0">
              <a:lnSpc>
                <a:spcPct val="100000"/>
              </a:lnSpc>
              <a:spcBef>
                <a:spcPts val="0"/>
              </a:spcBef>
              <a:spcAft>
                <a:spcPts val="0"/>
              </a:spcAft>
              <a:buNone/>
              <a:defRPr sz="1200">
                <a:latin typeface="Lato Light"/>
                <a:ea typeface="Lato Light"/>
                <a:cs typeface="Lato Light"/>
                <a:sym typeface="Lato Light"/>
              </a:defRPr>
            </a:lvl5pPr>
            <a:lvl6pPr lvl="5" rtl="0">
              <a:lnSpc>
                <a:spcPct val="100000"/>
              </a:lnSpc>
              <a:spcBef>
                <a:spcPts val="0"/>
              </a:spcBef>
              <a:spcAft>
                <a:spcPts val="0"/>
              </a:spcAft>
              <a:buNone/>
              <a:defRPr sz="1200">
                <a:latin typeface="Lato Light"/>
                <a:ea typeface="Lato Light"/>
                <a:cs typeface="Lato Light"/>
                <a:sym typeface="Lato Light"/>
              </a:defRPr>
            </a:lvl6pPr>
            <a:lvl7pPr lvl="6" rtl="0">
              <a:lnSpc>
                <a:spcPct val="100000"/>
              </a:lnSpc>
              <a:spcBef>
                <a:spcPts val="0"/>
              </a:spcBef>
              <a:spcAft>
                <a:spcPts val="0"/>
              </a:spcAft>
              <a:buNone/>
              <a:defRPr sz="1200">
                <a:latin typeface="Lato Light"/>
                <a:ea typeface="Lato Light"/>
                <a:cs typeface="Lato Light"/>
                <a:sym typeface="Lato Light"/>
              </a:defRPr>
            </a:lvl7pPr>
            <a:lvl8pPr lvl="7" rtl="0">
              <a:lnSpc>
                <a:spcPct val="100000"/>
              </a:lnSpc>
              <a:spcBef>
                <a:spcPts val="0"/>
              </a:spcBef>
              <a:spcAft>
                <a:spcPts val="0"/>
              </a:spcAft>
              <a:buNone/>
              <a:defRPr sz="1200">
                <a:latin typeface="Lato Light"/>
                <a:ea typeface="Lato Light"/>
                <a:cs typeface="Lato Light"/>
                <a:sym typeface="Lato Light"/>
              </a:defRPr>
            </a:lvl8pPr>
            <a:lvl9pPr lvl="8" rtl="0">
              <a:lnSpc>
                <a:spcPct val="100000"/>
              </a:lnSpc>
              <a:spcBef>
                <a:spcPts val="0"/>
              </a:spcBef>
              <a:spcAft>
                <a:spcPts val="0"/>
              </a:spcAft>
              <a:buNone/>
              <a:defRPr sz="1200">
                <a:latin typeface="Lato Light"/>
                <a:ea typeface="Lato Light"/>
                <a:cs typeface="Lato Light"/>
                <a:sym typeface="Lato Light"/>
              </a:defRPr>
            </a:lvl9pPr>
          </a:lstStyle>
          <a:p>
            <a:endParaRPr/>
          </a:p>
        </p:txBody>
      </p:sp>
      <p:sp>
        <p:nvSpPr>
          <p:cNvPr id="129" name="Google Shape;129;p14"/>
          <p:cNvSpPr txBox="1">
            <a:spLocks noGrp="1"/>
          </p:cNvSpPr>
          <p:nvPr>
            <p:ph type="subTitle" idx="14"/>
          </p:nvPr>
        </p:nvSpPr>
        <p:spPr>
          <a:xfrm>
            <a:off x="6122800" y="3048625"/>
            <a:ext cx="2316900" cy="79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1400">
                <a:solidFill>
                  <a:srgbClr val="FCBCD4"/>
                </a:solidFill>
              </a:defRPr>
            </a:lvl1pPr>
            <a:lvl2pPr lvl="1" rtl="0">
              <a:lnSpc>
                <a:spcPct val="100000"/>
              </a:lnSpc>
              <a:spcBef>
                <a:spcPts val="0"/>
              </a:spcBef>
              <a:spcAft>
                <a:spcPts val="0"/>
              </a:spcAft>
              <a:buNone/>
              <a:defRPr sz="1400">
                <a:solidFill>
                  <a:srgbClr val="FCBCD4"/>
                </a:solidFill>
              </a:defRPr>
            </a:lvl2pPr>
            <a:lvl3pPr lvl="2" rtl="0">
              <a:lnSpc>
                <a:spcPct val="100000"/>
              </a:lnSpc>
              <a:spcBef>
                <a:spcPts val="0"/>
              </a:spcBef>
              <a:spcAft>
                <a:spcPts val="0"/>
              </a:spcAft>
              <a:buNone/>
              <a:defRPr sz="1400">
                <a:solidFill>
                  <a:srgbClr val="FCBCD4"/>
                </a:solidFill>
              </a:defRPr>
            </a:lvl3pPr>
            <a:lvl4pPr lvl="3" rtl="0">
              <a:lnSpc>
                <a:spcPct val="100000"/>
              </a:lnSpc>
              <a:spcBef>
                <a:spcPts val="0"/>
              </a:spcBef>
              <a:spcAft>
                <a:spcPts val="0"/>
              </a:spcAft>
              <a:buNone/>
              <a:defRPr sz="1400">
                <a:solidFill>
                  <a:srgbClr val="FCBCD4"/>
                </a:solidFill>
              </a:defRPr>
            </a:lvl4pPr>
            <a:lvl5pPr lvl="4" rtl="0">
              <a:lnSpc>
                <a:spcPct val="100000"/>
              </a:lnSpc>
              <a:spcBef>
                <a:spcPts val="0"/>
              </a:spcBef>
              <a:spcAft>
                <a:spcPts val="0"/>
              </a:spcAft>
              <a:buNone/>
              <a:defRPr sz="1400">
                <a:solidFill>
                  <a:srgbClr val="FCBCD4"/>
                </a:solidFill>
              </a:defRPr>
            </a:lvl5pPr>
            <a:lvl6pPr lvl="5" rtl="0">
              <a:lnSpc>
                <a:spcPct val="100000"/>
              </a:lnSpc>
              <a:spcBef>
                <a:spcPts val="0"/>
              </a:spcBef>
              <a:spcAft>
                <a:spcPts val="0"/>
              </a:spcAft>
              <a:buNone/>
              <a:defRPr sz="1400">
                <a:solidFill>
                  <a:srgbClr val="FCBCD4"/>
                </a:solidFill>
              </a:defRPr>
            </a:lvl6pPr>
            <a:lvl7pPr lvl="6" rtl="0">
              <a:lnSpc>
                <a:spcPct val="100000"/>
              </a:lnSpc>
              <a:spcBef>
                <a:spcPts val="0"/>
              </a:spcBef>
              <a:spcAft>
                <a:spcPts val="0"/>
              </a:spcAft>
              <a:buNone/>
              <a:defRPr sz="1400">
                <a:solidFill>
                  <a:srgbClr val="FCBCD4"/>
                </a:solidFill>
              </a:defRPr>
            </a:lvl7pPr>
            <a:lvl8pPr lvl="7" rtl="0">
              <a:lnSpc>
                <a:spcPct val="100000"/>
              </a:lnSpc>
              <a:spcBef>
                <a:spcPts val="0"/>
              </a:spcBef>
              <a:spcAft>
                <a:spcPts val="0"/>
              </a:spcAft>
              <a:buNone/>
              <a:defRPr sz="1400">
                <a:solidFill>
                  <a:srgbClr val="FCBCD4"/>
                </a:solidFill>
              </a:defRPr>
            </a:lvl8pPr>
            <a:lvl9pPr lvl="8" rtl="0">
              <a:lnSpc>
                <a:spcPct val="100000"/>
              </a:lnSpc>
              <a:spcBef>
                <a:spcPts val="0"/>
              </a:spcBef>
              <a:spcAft>
                <a:spcPts val="0"/>
              </a:spcAft>
              <a:buNone/>
              <a:defRPr sz="1400">
                <a:solidFill>
                  <a:srgbClr val="FCBCD4"/>
                </a:solidFill>
              </a:defRPr>
            </a:lvl9pPr>
          </a:lstStyle>
          <a:p>
            <a:endParaRPr/>
          </a:p>
        </p:txBody>
      </p:sp>
      <p:sp>
        <p:nvSpPr>
          <p:cNvPr id="130" name="Google Shape;130;p14"/>
          <p:cNvSpPr txBox="1">
            <a:spLocks noGrp="1"/>
          </p:cNvSpPr>
          <p:nvPr>
            <p:ph type="subTitle" idx="15"/>
          </p:nvPr>
        </p:nvSpPr>
        <p:spPr>
          <a:xfrm>
            <a:off x="6122800" y="3688525"/>
            <a:ext cx="2316900" cy="79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200">
                <a:latin typeface="Lato Light"/>
                <a:ea typeface="Lato Light"/>
                <a:cs typeface="Lato Light"/>
                <a:sym typeface="Lato Light"/>
              </a:defRPr>
            </a:lvl1pPr>
            <a:lvl2pPr lvl="1" rtl="0">
              <a:lnSpc>
                <a:spcPct val="100000"/>
              </a:lnSpc>
              <a:spcBef>
                <a:spcPts val="0"/>
              </a:spcBef>
              <a:spcAft>
                <a:spcPts val="0"/>
              </a:spcAft>
              <a:buNone/>
              <a:defRPr sz="1200">
                <a:latin typeface="Lato Light"/>
                <a:ea typeface="Lato Light"/>
                <a:cs typeface="Lato Light"/>
                <a:sym typeface="Lato Light"/>
              </a:defRPr>
            </a:lvl2pPr>
            <a:lvl3pPr lvl="2" rtl="0">
              <a:lnSpc>
                <a:spcPct val="100000"/>
              </a:lnSpc>
              <a:spcBef>
                <a:spcPts val="0"/>
              </a:spcBef>
              <a:spcAft>
                <a:spcPts val="0"/>
              </a:spcAft>
              <a:buNone/>
              <a:defRPr sz="1200">
                <a:latin typeface="Lato Light"/>
                <a:ea typeface="Lato Light"/>
                <a:cs typeface="Lato Light"/>
                <a:sym typeface="Lato Light"/>
              </a:defRPr>
            </a:lvl3pPr>
            <a:lvl4pPr lvl="3" rtl="0">
              <a:lnSpc>
                <a:spcPct val="100000"/>
              </a:lnSpc>
              <a:spcBef>
                <a:spcPts val="0"/>
              </a:spcBef>
              <a:spcAft>
                <a:spcPts val="0"/>
              </a:spcAft>
              <a:buNone/>
              <a:defRPr sz="1200">
                <a:latin typeface="Lato Light"/>
                <a:ea typeface="Lato Light"/>
                <a:cs typeface="Lato Light"/>
                <a:sym typeface="Lato Light"/>
              </a:defRPr>
            </a:lvl4pPr>
            <a:lvl5pPr lvl="4" rtl="0">
              <a:lnSpc>
                <a:spcPct val="100000"/>
              </a:lnSpc>
              <a:spcBef>
                <a:spcPts val="0"/>
              </a:spcBef>
              <a:spcAft>
                <a:spcPts val="0"/>
              </a:spcAft>
              <a:buNone/>
              <a:defRPr sz="1200">
                <a:latin typeface="Lato Light"/>
                <a:ea typeface="Lato Light"/>
                <a:cs typeface="Lato Light"/>
                <a:sym typeface="Lato Light"/>
              </a:defRPr>
            </a:lvl5pPr>
            <a:lvl6pPr lvl="5" rtl="0">
              <a:lnSpc>
                <a:spcPct val="100000"/>
              </a:lnSpc>
              <a:spcBef>
                <a:spcPts val="0"/>
              </a:spcBef>
              <a:spcAft>
                <a:spcPts val="0"/>
              </a:spcAft>
              <a:buNone/>
              <a:defRPr sz="1200">
                <a:latin typeface="Lato Light"/>
                <a:ea typeface="Lato Light"/>
                <a:cs typeface="Lato Light"/>
                <a:sym typeface="Lato Light"/>
              </a:defRPr>
            </a:lvl6pPr>
            <a:lvl7pPr lvl="6" rtl="0">
              <a:lnSpc>
                <a:spcPct val="100000"/>
              </a:lnSpc>
              <a:spcBef>
                <a:spcPts val="0"/>
              </a:spcBef>
              <a:spcAft>
                <a:spcPts val="0"/>
              </a:spcAft>
              <a:buNone/>
              <a:defRPr sz="1200">
                <a:latin typeface="Lato Light"/>
                <a:ea typeface="Lato Light"/>
                <a:cs typeface="Lato Light"/>
                <a:sym typeface="Lato Light"/>
              </a:defRPr>
            </a:lvl7pPr>
            <a:lvl8pPr lvl="7" rtl="0">
              <a:lnSpc>
                <a:spcPct val="100000"/>
              </a:lnSpc>
              <a:spcBef>
                <a:spcPts val="0"/>
              </a:spcBef>
              <a:spcAft>
                <a:spcPts val="0"/>
              </a:spcAft>
              <a:buNone/>
              <a:defRPr sz="1200">
                <a:latin typeface="Lato Light"/>
                <a:ea typeface="Lato Light"/>
                <a:cs typeface="Lato Light"/>
                <a:sym typeface="Lato Light"/>
              </a:defRPr>
            </a:lvl8pPr>
            <a:lvl9pPr lvl="8" rtl="0">
              <a:lnSpc>
                <a:spcPct val="100000"/>
              </a:lnSpc>
              <a:spcBef>
                <a:spcPts val="0"/>
              </a:spcBef>
              <a:spcAft>
                <a:spcPts val="0"/>
              </a:spcAft>
              <a:buNone/>
              <a:defRPr sz="1200">
                <a:latin typeface="Lato Light"/>
                <a:ea typeface="Lato Light"/>
                <a:cs typeface="Lato Light"/>
                <a:sym typeface="Lato Light"/>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6ACECE"/>
              </a:buClr>
              <a:buSzPts val="2800"/>
              <a:buFont typeface="Abril Fatface"/>
              <a:buNone/>
              <a:defRPr sz="2800" b="0" i="0" u="none" strike="noStrike" cap="none">
                <a:solidFill>
                  <a:srgbClr val="6ACECE"/>
                </a:solidFill>
                <a:latin typeface="Abril Fatface"/>
                <a:ea typeface="Abril Fatface"/>
                <a:cs typeface="Abril Fatface"/>
                <a:sym typeface="Abril Fatface"/>
              </a:defRPr>
            </a:lvl1pPr>
            <a:lvl2pPr marR="0" lvl="1" algn="l" rtl="0">
              <a:lnSpc>
                <a:spcPct val="100000"/>
              </a:lnSpc>
              <a:spcBef>
                <a:spcPts val="0"/>
              </a:spcBef>
              <a:spcAft>
                <a:spcPts val="0"/>
              </a:spcAft>
              <a:buClr>
                <a:srgbClr val="22A6B3"/>
              </a:buClr>
              <a:buSzPts val="2800"/>
              <a:buFont typeface="Abril Fatface"/>
              <a:buNone/>
              <a:defRPr sz="2800" b="0" i="0" u="none" strike="noStrike" cap="none">
                <a:solidFill>
                  <a:srgbClr val="22A6B3"/>
                </a:solidFill>
                <a:latin typeface="Abril Fatface"/>
                <a:ea typeface="Abril Fatface"/>
                <a:cs typeface="Abril Fatface"/>
                <a:sym typeface="Abril Fatface"/>
              </a:defRPr>
            </a:lvl2pPr>
            <a:lvl3pPr marR="0" lvl="2" algn="l" rtl="0">
              <a:lnSpc>
                <a:spcPct val="100000"/>
              </a:lnSpc>
              <a:spcBef>
                <a:spcPts val="0"/>
              </a:spcBef>
              <a:spcAft>
                <a:spcPts val="0"/>
              </a:spcAft>
              <a:buClr>
                <a:srgbClr val="22A6B3"/>
              </a:buClr>
              <a:buSzPts val="2800"/>
              <a:buFont typeface="Abril Fatface"/>
              <a:buNone/>
              <a:defRPr sz="2800" b="0" i="0" u="none" strike="noStrike" cap="none">
                <a:solidFill>
                  <a:srgbClr val="22A6B3"/>
                </a:solidFill>
                <a:latin typeface="Abril Fatface"/>
                <a:ea typeface="Abril Fatface"/>
                <a:cs typeface="Abril Fatface"/>
                <a:sym typeface="Abril Fatface"/>
              </a:defRPr>
            </a:lvl3pPr>
            <a:lvl4pPr marR="0" lvl="3" algn="l" rtl="0">
              <a:lnSpc>
                <a:spcPct val="100000"/>
              </a:lnSpc>
              <a:spcBef>
                <a:spcPts val="0"/>
              </a:spcBef>
              <a:spcAft>
                <a:spcPts val="0"/>
              </a:spcAft>
              <a:buClr>
                <a:srgbClr val="22A6B3"/>
              </a:buClr>
              <a:buSzPts val="2800"/>
              <a:buFont typeface="Abril Fatface"/>
              <a:buNone/>
              <a:defRPr sz="2800" b="0" i="0" u="none" strike="noStrike" cap="none">
                <a:solidFill>
                  <a:srgbClr val="22A6B3"/>
                </a:solidFill>
                <a:latin typeface="Abril Fatface"/>
                <a:ea typeface="Abril Fatface"/>
                <a:cs typeface="Abril Fatface"/>
                <a:sym typeface="Abril Fatface"/>
              </a:defRPr>
            </a:lvl4pPr>
            <a:lvl5pPr marR="0" lvl="4" algn="l" rtl="0">
              <a:lnSpc>
                <a:spcPct val="100000"/>
              </a:lnSpc>
              <a:spcBef>
                <a:spcPts val="0"/>
              </a:spcBef>
              <a:spcAft>
                <a:spcPts val="0"/>
              </a:spcAft>
              <a:buClr>
                <a:srgbClr val="22A6B3"/>
              </a:buClr>
              <a:buSzPts val="2800"/>
              <a:buFont typeface="Abril Fatface"/>
              <a:buNone/>
              <a:defRPr sz="2800" b="0" i="0" u="none" strike="noStrike" cap="none">
                <a:solidFill>
                  <a:srgbClr val="22A6B3"/>
                </a:solidFill>
                <a:latin typeface="Abril Fatface"/>
                <a:ea typeface="Abril Fatface"/>
                <a:cs typeface="Abril Fatface"/>
                <a:sym typeface="Abril Fatface"/>
              </a:defRPr>
            </a:lvl5pPr>
            <a:lvl6pPr marR="0" lvl="5" algn="l" rtl="0">
              <a:lnSpc>
                <a:spcPct val="100000"/>
              </a:lnSpc>
              <a:spcBef>
                <a:spcPts val="0"/>
              </a:spcBef>
              <a:spcAft>
                <a:spcPts val="0"/>
              </a:spcAft>
              <a:buClr>
                <a:srgbClr val="22A6B3"/>
              </a:buClr>
              <a:buSzPts val="2800"/>
              <a:buFont typeface="Abril Fatface"/>
              <a:buNone/>
              <a:defRPr sz="2800" b="0" i="0" u="none" strike="noStrike" cap="none">
                <a:solidFill>
                  <a:srgbClr val="22A6B3"/>
                </a:solidFill>
                <a:latin typeface="Abril Fatface"/>
                <a:ea typeface="Abril Fatface"/>
                <a:cs typeface="Abril Fatface"/>
                <a:sym typeface="Abril Fatface"/>
              </a:defRPr>
            </a:lvl6pPr>
            <a:lvl7pPr marR="0" lvl="6" algn="l" rtl="0">
              <a:lnSpc>
                <a:spcPct val="100000"/>
              </a:lnSpc>
              <a:spcBef>
                <a:spcPts val="0"/>
              </a:spcBef>
              <a:spcAft>
                <a:spcPts val="0"/>
              </a:spcAft>
              <a:buClr>
                <a:srgbClr val="22A6B3"/>
              </a:buClr>
              <a:buSzPts val="2800"/>
              <a:buFont typeface="Abril Fatface"/>
              <a:buNone/>
              <a:defRPr sz="2800" b="0" i="0" u="none" strike="noStrike" cap="none">
                <a:solidFill>
                  <a:srgbClr val="22A6B3"/>
                </a:solidFill>
                <a:latin typeface="Abril Fatface"/>
                <a:ea typeface="Abril Fatface"/>
                <a:cs typeface="Abril Fatface"/>
                <a:sym typeface="Abril Fatface"/>
              </a:defRPr>
            </a:lvl7pPr>
            <a:lvl8pPr marR="0" lvl="7" algn="l" rtl="0">
              <a:lnSpc>
                <a:spcPct val="100000"/>
              </a:lnSpc>
              <a:spcBef>
                <a:spcPts val="0"/>
              </a:spcBef>
              <a:spcAft>
                <a:spcPts val="0"/>
              </a:spcAft>
              <a:buClr>
                <a:srgbClr val="22A6B3"/>
              </a:buClr>
              <a:buSzPts val="2800"/>
              <a:buFont typeface="Abril Fatface"/>
              <a:buNone/>
              <a:defRPr sz="2800" b="0" i="0" u="none" strike="noStrike" cap="none">
                <a:solidFill>
                  <a:srgbClr val="22A6B3"/>
                </a:solidFill>
                <a:latin typeface="Abril Fatface"/>
                <a:ea typeface="Abril Fatface"/>
                <a:cs typeface="Abril Fatface"/>
                <a:sym typeface="Abril Fatface"/>
              </a:defRPr>
            </a:lvl8pPr>
            <a:lvl9pPr marR="0" lvl="8" algn="l" rtl="0">
              <a:lnSpc>
                <a:spcPct val="100000"/>
              </a:lnSpc>
              <a:spcBef>
                <a:spcPts val="0"/>
              </a:spcBef>
              <a:spcAft>
                <a:spcPts val="0"/>
              </a:spcAft>
              <a:buClr>
                <a:srgbClr val="22A6B3"/>
              </a:buClr>
              <a:buSzPts val="2800"/>
              <a:buFont typeface="Abril Fatface"/>
              <a:buNone/>
              <a:defRPr sz="2800" b="0" i="0" u="none" strike="noStrike" cap="none">
                <a:solidFill>
                  <a:srgbClr val="22A6B3"/>
                </a:solidFill>
                <a:latin typeface="Abril Fatface"/>
                <a:ea typeface="Abril Fatface"/>
                <a:cs typeface="Abril Fatface"/>
                <a:sym typeface="Abril Fatface"/>
              </a:defRPr>
            </a:lvl9pPr>
          </a:lstStyle>
          <a:p>
            <a:endParaRPr/>
          </a:p>
        </p:txBody>
      </p:sp>
      <p:sp>
        <p:nvSpPr>
          <p:cNvPr id="7" name="Google Shape;7;p1"/>
          <p:cNvSpPr txBox="1">
            <a:spLocks noGrp="1"/>
          </p:cNvSpPr>
          <p:nvPr>
            <p:ph type="body" idx="1"/>
          </p:nvPr>
        </p:nvSpPr>
        <p:spPr>
          <a:xfrm>
            <a:off x="311700" y="13810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4000"/>
              </a:lnSpc>
              <a:spcBef>
                <a:spcPts val="0"/>
              </a:spcBef>
              <a:spcAft>
                <a:spcPts val="0"/>
              </a:spcAft>
              <a:buClr>
                <a:schemeClr val="dk2"/>
              </a:buClr>
              <a:buSzPts val="1800"/>
              <a:buFont typeface="Lato"/>
              <a:buChar char="●"/>
              <a:defRPr sz="1800" b="0" i="0" u="none" strike="noStrike" cap="none">
                <a:solidFill>
                  <a:schemeClr val="dk2"/>
                </a:solidFill>
                <a:latin typeface="Lato"/>
                <a:ea typeface="Lato"/>
                <a:cs typeface="Lato"/>
                <a:sym typeface="Lato"/>
              </a:defRPr>
            </a:lvl1pPr>
            <a:lvl2pPr marL="914400" marR="0" lvl="1" indent="-317500" algn="l" rtl="0">
              <a:lnSpc>
                <a:spcPct val="114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2pPr>
            <a:lvl3pPr marL="1371600" marR="0" lvl="2" indent="-317500" algn="l" rtl="0">
              <a:lnSpc>
                <a:spcPct val="114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3pPr>
            <a:lvl4pPr marL="1828800" marR="0" lvl="3" indent="-317500" algn="l" rtl="0">
              <a:lnSpc>
                <a:spcPct val="114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4pPr>
            <a:lvl5pPr marL="2286000" marR="0" lvl="4" indent="-317500" algn="l" rtl="0">
              <a:lnSpc>
                <a:spcPct val="114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5pPr>
            <a:lvl6pPr marL="2743200" marR="0" lvl="5" indent="-317500" algn="l" rtl="0">
              <a:lnSpc>
                <a:spcPct val="114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6pPr>
            <a:lvl7pPr marL="3200400" marR="0" lvl="6" indent="-317500" algn="l" rtl="0">
              <a:lnSpc>
                <a:spcPct val="114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7pPr>
            <a:lvl8pPr marL="3657600" marR="0" lvl="7" indent="-317500" algn="l" rtl="0">
              <a:lnSpc>
                <a:spcPct val="114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8pPr>
            <a:lvl9pPr marL="4114800" marR="0" lvl="8" indent="-317500" algn="l" rtl="0">
              <a:lnSpc>
                <a:spcPct val="114000"/>
              </a:lnSpc>
              <a:spcBef>
                <a:spcPts val="0"/>
              </a:spcBef>
              <a:spcAft>
                <a:spcPts val="0"/>
              </a:spcAft>
              <a:buClr>
                <a:schemeClr val="dk2"/>
              </a:buClr>
              <a:buSzPts val="1400"/>
              <a:buFont typeface="Lato"/>
              <a:buChar char="■"/>
              <a:defRPr sz="1400" b="0" i="0" u="none" strike="noStrike" cap="none">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4" r:id="rId4"/>
    <p:sldLayoutId id="2147483657" r:id="rId5"/>
    <p:sldLayoutId id="2147483658" r:id="rId6"/>
    <p:sldLayoutId id="2147483659" r:id="rId7"/>
    <p:sldLayoutId id="2147483660"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65000"/>
          </a:blip>
          <a:srcRect/>
          <a:stretch>
            <a:fillRect/>
          </a:stretch>
        </a:blipFill>
        <a:effectLst/>
      </p:bgPr>
    </p:bg>
    <p:spTree>
      <p:nvGrpSpPr>
        <p:cNvPr id="1" name="Shape 221"/>
        <p:cNvGrpSpPr/>
        <p:nvPr/>
      </p:nvGrpSpPr>
      <p:grpSpPr>
        <a:xfrm>
          <a:off x="0" y="0"/>
          <a:ext cx="0" cy="0"/>
          <a:chOff x="0" y="0"/>
          <a:chExt cx="0" cy="0"/>
        </a:xfrm>
      </p:grpSpPr>
      <p:sp>
        <p:nvSpPr>
          <p:cNvPr id="222" name="Google Shape;222;p32"/>
          <p:cNvSpPr txBox="1">
            <a:spLocks noGrp="1"/>
          </p:cNvSpPr>
          <p:nvPr>
            <p:ph type="ctrTitle"/>
          </p:nvPr>
        </p:nvSpPr>
        <p:spPr>
          <a:xfrm>
            <a:off x="3687700" y="997988"/>
            <a:ext cx="5372400" cy="1350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000"/>
              <a:buNone/>
            </a:pPr>
            <a:r>
              <a:rPr lang="es" dirty="0"/>
              <a:t>SPA Appointment Booking System</a:t>
            </a:r>
            <a:endParaRPr dirty="0"/>
          </a:p>
        </p:txBody>
      </p:sp>
      <p:sp>
        <p:nvSpPr>
          <p:cNvPr id="2" name="Google Shape;222;p32">
            <a:extLst>
              <a:ext uri="{FF2B5EF4-FFF2-40B4-BE49-F238E27FC236}">
                <a16:creationId xmlns:a16="http://schemas.microsoft.com/office/drawing/2014/main" id="{1053DB0E-980B-2A03-5E1D-5C8A260475EC}"/>
              </a:ext>
            </a:extLst>
          </p:cNvPr>
          <p:cNvSpPr txBox="1">
            <a:spLocks/>
          </p:cNvSpPr>
          <p:nvPr/>
        </p:nvSpPr>
        <p:spPr>
          <a:xfrm>
            <a:off x="0" y="3420700"/>
            <a:ext cx="3881500" cy="1722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CBCD4"/>
              </a:buClr>
              <a:buSzPts val="4000"/>
              <a:buFont typeface="Abril Fatface"/>
              <a:buNone/>
              <a:defRPr sz="4000" b="0" i="0" u="none" strike="noStrike" cap="none">
                <a:solidFill>
                  <a:srgbClr val="FCBCD4"/>
                </a:solidFill>
                <a:latin typeface="Abril Fatface"/>
                <a:ea typeface="Abril Fatface"/>
                <a:cs typeface="Abril Fatface"/>
                <a:sym typeface="Abril Fatface"/>
              </a:defRPr>
            </a:lvl1pPr>
            <a:lvl2pPr marR="0" lvl="1" algn="ctr" rtl="0">
              <a:lnSpc>
                <a:spcPct val="100000"/>
              </a:lnSpc>
              <a:spcBef>
                <a:spcPts val="0"/>
              </a:spcBef>
              <a:spcAft>
                <a:spcPts val="0"/>
              </a:spcAft>
              <a:buClr>
                <a:srgbClr val="22A6B3"/>
              </a:buClr>
              <a:buSzPts val="4500"/>
              <a:buFont typeface="Abril Fatface"/>
              <a:buNone/>
              <a:defRPr sz="4500" b="0" i="0" u="none" strike="noStrike" cap="none">
                <a:solidFill>
                  <a:srgbClr val="22A6B3"/>
                </a:solidFill>
                <a:latin typeface="Abril Fatface"/>
                <a:ea typeface="Abril Fatface"/>
                <a:cs typeface="Abril Fatface"/>
                <a:sym typeface="Abril Fatface"/>
              </a:defRPr>
            </a:lvl2pPr>
            <a:lvl3pPr marR="0" lvl="2" algn="ctr" rtl="0">
              <a:lnSpc>
                <a:spcPct val="100000"/>
              </a:lnSpc>
              <a:spcBef>
                <a:spcPts val="0"/>
              </a:spcBef>
              <a:spcAft>
                <a:spcPts val="0"/>
              </a:spcAft>
              <a:buClr>
                <a:srgbClr val="22A6B3"/>
              </a:buClr>
              <a:buSzPts val="4500"/>
              <a:buFont typeface="Abril Fatface"/>
              <a:buNone/>
              <a:defRPr sz="4500" b="0" i="0" u="none" strike="noStrike" cap="none">
                <a:solidFill>
                  <a:srgbClr val="22A6B3"/>
                </a:solidFill>
                <a:latin typeface="Abril Fatface"/>
                <a:ea typeface="Abril Fatface"/>
                <a:cs typeface="Abril Fatface"/>
                <a:sym typeface="Abril Fatface"/>
              </a:defRPr>
            </a:lvl3pPr>
            <a:lvl4pPr marR="0" lvl="3" algn="ctr" rtl="0">
              <a:lnSpc>
                <a:spcPct val="100000"/>
              </a:lnSpc>
              <a:spcBef>
                <a:spcPts val="0"/>
              </a:spcBef>
              <a:spcAft>
                <a:spcPts val="0"/>
              </a:spcAft>
              <a:buClr>
                <a:srgbClr val="22A6B3"/>
              </a:buClr>
              <a:buSzPts val="4500"/>
              <a:buFont typeface="Abril Fatface"/>
              <a:buNone/>
              <a:defRPr sz="4500" b="0" i="0" u="none" strike="noStrike" cap="none">
                <a:solidFill>
                  <a:srgbClr val="22A6B3"/>
                </a:solidFill>
                <a:latin typeface="Abril Fatface"/>
                <a:ea typeface="Abril Fatface"/>
                <a:cs typeface="Abril Fatface"/>
                <a:sym typeface="Abril Fatface"/>
              </a:defRPr>
            </a:lvl4pPr>
            <a:lvl5pPr marR="0" lvl="4" algn="ctr" rtl="0">
              <a:lnSpc>
                <a:spcPct val="100000"/>
              </a:lnSpc>
              <a:spcBef>
                <a:spcPts val="0"/>
              </a:spcBef>
              <a:spcAft>
                <a:spcPts val="0"/>
              </a:spcAft>
              <a:buClr>
                <a:srgbClr val="22A6B3"/>
              </a:buClr>
              <a:buSzPts val="4500"/>
              <a:buFont typeface="Abril Fatface"/>
              <a:buNone/>
              <a:defRPr sz="4500" b="0" i="0" u="none" strike="noStrike" cap="none">
                <a:solidFill>
                  <a:srgbClr val="22A6B3"/>
                </a:solidFill>
                <a:latin typeface="Abril Fatface"/>
                <a:ea typeface="Abril Fatface"/>
                <a:cs typeface="Abril Fatface"/>
                <a:sym typeface="Abril Fatface"/>
              </a:defRPr>
            </a:lvl5pPr>
            <a:lvl6pPr marR="0" lvl="5" algn="ctr" rtl="0">
              <a:lnSpc>
                <a:spcPct val="100000"/>
              </a:lnSpc>
              <a:spcBef>
                <a:spcPts val="0"/>
              </a:spcBef>
              <a:spcAft>
                <a:spcPts val="0"/>
              </a:spcAft>
              <a:buClr>
                <a:srgbClr val="22A6B3"/>
              </a:buClr>
              <a:buSzPts val="4500"/>
              <a:buFont typeface="Abril Fatface"/>
              <a:buNone/>
              <a:defRPr sz="4500" b="0" i="0" u="none" strike="noStrike" cap="none">
                <a:solidFill>
                  <a:srgbClr val="22A6B3"/>
                </a:solidFill>
                <a:latin typeface="Abril Fatface"/>
                <a:ea typeface="Abril Fatface"/>
                <a:cs typeface="Abril Fatface"/>
                <a:sym typeface="Abril Fatface"/>
              </a:defRPr>
            </a:lvl6pPr>
            <a:lvl7pPr marR="0" lvl="6" algn="ctr" rtl="0">
              <a:lnSpc>
                <a:spcPct val="100000"/>
              </a:lnSpc>
              <a:spcBef>
                <a:spcPts val="0"/>
              </a:spcBef>
              <a:spcAft>
                <a:spcPts val="0"/>
              </a:spcAft>
              <a:buClr>
                <a:srgbClr val="22A6B3"/>
              </a:buClr>
              <a:buSzPts val="4500"/>
              <a:buFont typeface="Abril Fatface"/>
              <a:buNone/>
              <a:defRPr sz="4500" b="0" i="0" u="none" strike="noStrike" cap="none">
                <a:solidFill>
                  <a:srgbClr val="22A6B3"/>
                </a:solidFill>
                <a:latin typeface="Abril Fatface"/>
                <a:ea typeface="Abril Fatface"/>
                <a:cs typeface="Abril Fatface"/>
                <a:sym typeface="Abril Fatface"/>
              </a:defRPr>
            </a:lvl7pPr>
            <a:lvl8pPr marR="0" lvl="7" algn="ctr" rtl="0">
              <a:lnSpc>
                <a:spcPct val="100000"/>
              </a:lnSpc>
              <a:spcBef>
                <a:spcPts val="0"/>
              </a:spcBef>
              <a:spcAft>
                <a:spcPts val="0"/>
              </a:spcAft>
              <a:buClr>
                <a:srgbClr val="22A6B3"/>
              </a:buClr>
              <a:buSzPts val="4500"/>
              <a:buFont typeface="Abril Fatface"/>
              <a:buNone/>
              <a:defRPr sz="4500" b="0" i="0" u="none" strike="noStrike" cap="none">
                <a:solidFill>
                  <a:srgbClr val="22A6B3"/>
                </a:solidFill>
                <a:latin typeface="Abril Fatface"/>
                <a:ea typeface="Abril Fatface"/>
                <a:cs typeface="Abril Fatface"/>
                <a:sym typeface="Abril Fatface"/>
              </a:defRPr>
            </a:lvl8pPr>
            <a:lvl9pPr marR="0" lvl="8" algn="ctr" rtl="0">
              <a:lnSpc>
                <a:spcPct val="100000"/>
              </a:lnSpc>
              <a:spcBef>
                <a:spcPts val="0"/>
              </a:spcBef>
              <a:spcAft>
                <a:spcPts val="0"/>
              </a:spcAft>
              <a:buClr>
                <a:srgbClr val="22A6B3"/>
              </a:buClr>
              <a:buSzPts val="4500"/>
              <a:buFont typeface="Abril Fatface"/>
              <a:buNone/>
              <a:defRPr sz="4500" b="0" i="0" u="none" strike="noStrike" cap="none">
                <a:solidFill>
                  <a:srgbClr val="22A6B3"/>
                </a:solidFill>
                <a:latin typeface="Abril Fatface"/>
                <a:ea typeface="Abril Fatface"/>
                <a:cs typeface="Abril Fatface"/>
                <a:sym typeface="Abril Fatface"/>
              </a:defRPr>
            </a:lvl9pPr>
          </a:lstStyle>
          <a:p>
            <a:pPr algn="l"/>
            <a:endParaRPr lang="en-US" sz="2000" dirty="0">
              <a:solidFill>
                <a:srgbClr val="E4809B"/>
              </a:solidFill>
            </a:endParaRPr>
          </a:p>
          <a:p>
            <a:pPr algn="l"/>
            <a:br>
              <a:rPr lang="en-US" sz="2000" dirty="0">
                <a:solidFill>
                  <a:srgbClr val="E4809B"/>
                </a:solidFill>
              </a:rPr>
            </a:br>
            <a:r>
              <a:rPr lang="en-US" sz="2000" dirty="0">
                <a:solidFill>
                  <a:srgbClr val="E4809B"/>
                </a:solidFill>
              </a:rPr>
              <a:t>By:</a:t>
            </a:r>
          </a:p>
          <a:p>
            <a:pPr algn="l"/>
            <a:r>
              <a:rPr lang="en-US" sz="2000" dirty="0">
                <a:solidFill>
                  <a:srgbClr val="E4809B"/>
                </a:solidFill>
              </a:rPr>
              <a:t>Saroj Baral, </a:t>
            </a:r>
            <a:br>
              <a:rPr lang="en-US" sz="2000" dirty="0">
                <a:solidFill>
                  <a:srgbClr val="E4809B"/>
                </a:solidFill>
              </a:rPr>
            </a:br>
            <a:r>
              <a:rPr lang="en-US" sz="2000" dirty="0">
                <a:solidFill>
                  <a:srgbClr val="E4809B"/>
                </a:solidFill>
              </a:rPr>
              <a:t>Nikhil Thapa</a:t>
            </a:r>
            <a:br>
              <a:rPr lang="en-US" sz="2000" dirty="0">
                <a:solidFill>
                  <a:srgbClr val="E4809B"/>
                </a:solidFill>
              </a:rPr>
            </a:br>
            <a:r>
              <a:rPr lang="en-US" sz="2000" dirty="0">
                <a:solidFill>
                  <a:srgbClr val="E4809B"/>
                </a:solidFill>
              </a:rPr>
              <a:t>Prashant Sapkota</a:t>
            </a:r>
            <a:br>
              <a:rPr lang="en-US" sz="2000" dirty="0">
                <a:solidFill>
                  <a:srgbClr val="E4809B"/>
                </a:solidFill>
              </a:rPr>
            </a:br>
            <a:r>
              <a:rPr lang="en-US" sz="2000" dirty="0">
                <a:solidFill>
                  <a:srgbClr val="E4809B"/>
                </a:solidFill>
              </a:rPr>
              <a:t>R.A Mon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226"/>
        <p:cNvGrpSpPr/>
        <p:nvPr/>
      </p:nvGrpSpPr>
      <p:grpSpPr>
        <a:xfrm>
          <a:off x="0" y="0"/>
          <a:ext cx="0" cy="0"/>
          <a:chOff x="0" y="0"/>
          <a:chExt cx="0" cy="0"/>
        </a:xfrm>
      </p:grpSpPr>
      <p:sp>
        <p:nvSpPr>
          <p:cNvPr id="227" name="Google Shape;227;p33"/>
          <p:cNvSpPr txBox="1">
            <a:spLocks noGrp="1"/>
          </p:cNvSpPr>
          <p:nvPr>
            <p:ph type="subTitle" idx="1"/>
          </p:nvPr>
        </p:nvSpPr>
        <p:spPr>
          <a:xfrm>
            <a:off x="225778" y="1767192"/>
            <a:ext cx="5474272" cy="3400008"/>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Clr>
                <a:schemeClr val="dk1"/>
              </a:buClr>
              <a:buSzPts val="1600"/>
              <a:buFont typeface="Arial" panose="020B0604020202020204" pitchFamily="34" charset="0"/>
              <a:buChar char="•"/>
            </a:pPr>
            <a:r>
              <a:rPr lang="en-US" sz="2000" dirty="0">
                <a:solidFill>
                  <a:srgbClr val="002060"/>
                </a:solidFill>
                <a:latin typeface="Times New Roman" panose="02020603050405020304" pitchFamily="18" charset="0"/>
                <a:cs typeface="Times New Roman" panose="02020603050405020304" pitchFamily="18" charset="0"/>
              </a:rPr>
              <a:t>Digitalized application to manage appointments.</a:t>
            </a:r>
          </a:p>
          <a:p>
            <a:pPr marL="285750" lvl="0" indent="-285750" algn="l" rtl="0">
              <a:spcBef>
                <a:spcPts val="0"/>
              </a:spcBef>
              <a:spcAft>
                <a:spcPts val="0"/>
              </a:spcAft>
              <a:buClr>
                <a:schemeClr val="dk1"/>
              </a:buClr>
              <a:buSzPts val="1600"/>
              <a:buFont typeface="Arial" panose="020B0604020202020204" pitchFamily="34" charset="0"/>
              <a:buChar char="•"/>
            </a:pPr>
            <a:r>
              <a:rPr lang="en-US" sz="2000" dirty="0">
                <a:solidFill>
                  <a:srgbClr val="002060"/>
                </a:solidFill>
                <a:latin typeface="Times New Roman" panose="02020603050405020304" pitchFamily="18" charset="0"/>
                <a:cs typeface="Times New Roman" panose="02020603050405020304" pitchFamily="18" charset="0"/>
              </a:rPr>
              <a:t>Why was this idea proposed?</a:t>
            </a:r>
          </a:p>
          <a:p>
            <a:pPr marL="285750" lvl="0" indent="-285750" algn="l" rtl="0">
              <a:spcBef>
                <a:spcPts val="0"/>
              </a:spcBef>
              <a:spcAft>
                <a:spcPts val="0"/>
              </a:spcAft>
              <a:buClr>
                <a:schemeClr val="dk1"/>
              </a:buClr>
              <a:buSzPts val="1600"/>
              <a:buFont typeface="Arial" panose="020B0604020202020204" pitchFamily="34" charset="0"/>
              <a:buChar char="•"/>
            </a:pPr>
            <a:r>
              <a:rPr lang="en-US" sz="2000" dirty="0">
                <a:solidFill>
                  <a:srgbClr val="002060"/>
                </a:solidFill>
                <a:latin typeface="Times New Roman" panose="02020603050405020304" pitchFamily="18" charset="0"/>
                <a:cs typeface="Times New Roman" panose="02020603050405020304" pitchFamily="18" charset="0"/>
              </a:rPr>
              <a:t>Feasibility of the SPA Appointment Booking System.</a:t>
            </a:r>
          </a:p>
          <a:p>
            <a:pPr marL="285750" lvl="0" indent="-285750" algn="l" rtl="0">
              <a:spcBef>
                <a:spcPts val="0"/>
              </a:spcBef>
              <a:spcAft>
                <a:spcPts val="0"/>
              </a:spcAft>
              <a:buClr>
                <a:schemeClr val="dk1"/>
              </a:buClr>
              <a:buSzPts val="1600"/>
              <a:buFont typeface="Arial" panose="020B0604020202020204" pitchFamily="34" charset="0"/>
              <a:buChar char="•"/>
            </a:pPr>
            <a:r>
              <a:rPr lang="en-US" sz="2000" dirty="0">
                <a:solidFill>
                  <a:srgbClr val="002060"/>
                </a:solidFill>
                <a:latin typeface="Times New Roman" panose="02020603050405020304" pitchFamily="18" charset="0"/>
                <a:cs typeface="Times New Roman" panose="02020603050405020304" pitchFamily="18" charset="0"/>
              </a:rPr>
              <a:t>What kind of application is it?</a:t>
            </a:r>
          </a:p>
          <a:p>
            <a:pPr marL="285750" lvl="0" indent="-285750" algn="l" rtl="0">
              <a:spcBef>
                <a:spcPts val="0"/>
              </a:spcBef>
              <a:spcAft>
                <a:spcPts val="0"/>
              </a:spcAft>
              <a:buClr>
                <a:schemeClr val="dk1"/>
              </a:buClr>
              <a:buSzPts val="1600"/>
              <a:buFont typeface="Arial" panose="020B0604020202020204" pitchFamily="34" charset="0"/>
              <a:buChar char="•"/>
            </a:pPr>
            <a:r>
              <a:rPr lang="en-US" sz="2000" dirty="0">
                <a:solidFill>
                  <a:srgbClr val="002060"/>
                </a:solidFill>
                <a:latin typeface="Times New Roman" panose="02020603050405020304" pitchFamily="18" charset="0"/>
                <a:cs typeface="Times New Roman" panose="02020603050405020304" pitchFamily="18" charset="0"/>
              </a:rPr>
              <a:t>Where does this system mainly focus on? </a:t>
            </a:r>
            <a:endParaRPr sz="2000" dirty="0">
              <a:solidFill>
                <a:srgbClr val="002060"/>
              </a:solidFill>
              <a:latin typeface="Times New Roman" panose="02020603050405020304" pitchFamily="18" charset="0"/>
              <a:cs typeface="Times New Roman" panose="02020603050405020304" pitchFamily="18" charset="0"/>
            </a:endParaRPr>
          </a:p>
        </p:txBody>
      </p:sp>
      <p:pic>
        <p:nvPicPr>
          <p:cNvPr id="228" name="Google Shape;228;p33"/>
          <p:cNvPicPr preferRelativeResize="0"/>
          <p:nvPr/>
        </p:nvPicPr>
        <p:blipFill rotWithShape="1">
          <a:blip r:embed="rId3">
            <a:alphaModFix/>
          </a:blip>
          <a:srcRect l="9502" b="9502"/>
          <a:stretch/>
        </p:blipFill>
        <p:spPr>
          <a:xfrm>
            <a:off x="5700050" y="0"/>
            <a:ext cx="3444000" cy="5167200"/>
          </a:xfrm>
          <a:prstGeom prst="round2DiagRect">
            <a:avLst>
              <a:gd name="adj1" fmla="val 15508"/>
              <a:gd name="adj2" fmla="val 0"/>
            </a:avLst>
          </a:prstGeom>
          <a:noFill/>
          <a:ln>
            <a:noFill/>
          </a:ln>
        </p:spPr>
      </p:pic>
      <p:sp>
        <p:nvSpPr>
          <p:cNvPr id="229" name="Google Shape;229;p33"/>
          <p:cNvSpPr txBox="1">
            <a:spLocks noGrp="1"/>
          </p:cNvSpPr>
          <p:nvPr>
            <p:ph type="title"/>
          </p:nvPr>
        </p:nvSpPr>
        <p:spPr>
          <a:xfrm>
            <a:off x="465300" y="770699"/>
            <a:ext cx="8213400" cy="118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2800"/>
              <a:buFont typeface="Arial"/>
              <a:buNone/>
            </a:pPr>
            <a:r>
              <a:rPr lang="es" dirty="0">
                <a:solidFill>
                  <a:schemeClr val="accent1">
                    <a:lumMod val="75000"/>
                  </a:schemeClr>
                </a:solidFill>
              </a:rPr>
              <a:t>Introduction</a:t>
            </a:r>
            <a:endParaRPr dirty="0">
              <a:solidFill>
                <a:schemeClr val="accent1">
                  <a:lumMod val="75000"/>
                </a:schemeClr>
              </a:solidFill>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27">
                                            <p:txEl>
                                              <p:pRg st="0" end="0"/>
                                            </p:txEl>
                                          </p:spTgt>
                                        </p:tgtEl>
                                        <p:attrNameLst>
                                          <p:attrName>style.visibility</p:attrName>
                                        </p:attrNameLst>
                                      </p:cBhvr>
                                      <p:to>
                                        <p:strVal val="visible"/>
                                      </p:to>
                                    </p:set>
                                    <p:anim calcmode="lin" valueType="num">
                                      <p:cBhvr additive="base">
                                        <p:cTn id="7" dur="500" fill="hold"/>
                                        <p:tgtEl>
                                          <p:spTgt spid="22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2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27">
                                            <p:txEl>
                                              <p:pRg st="1" end="1"/>
                                            </p:txEl>
                                          </p:spTgt>
                                        </p:tgtEl>
                                        <p:attrNameLst>
                                          <p:attrName>style.visibility</p:attrName>
                                        </p:attrNameLst>
                                      </p:cBhvr>
                                      <p:to>
                                        <p:strVal val="visible"/>
                                      </p:to>
                                    </p:set>
                                    <p:anim calcmode="lin" valueType="num">
                                      <p:cBhvr additive="base">
                                        <p:cTn id="13" dur="500" fill="hold"/>
                                        <p:tgtEl>
                                          <p:spTgt spid="227">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2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27">
                                            <p:txEl>
                                              <p:pRg st="2" end="2"/>
                                            </p:txEl>
                                          </p:spTgt>
                                        </p:tgtEl>
                                        <p:attrNameLst>
                                          <p:attrName>style.visibility</p:attrName>
                                        </p:attrNameLst>
                                      </p:cBhvr>
                                      <p:to>
                                        <p:strVal val="visible"/>
                                      </p:to>
                                    </p:set>
                                    <p:anim calcmode="lin" valueType="num">
                                      <p:cBhvr additive="base">
                                        <p:cTn id="19" dur="500" fill="hold"/>
                                        <p:tgtEl>
                                          <p:spTgt spid="227">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2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27">
                                            <p:txEl>
                                              <p:pRg st="3" end="3"/>
                                            </p:txEl>
                                          </p:spTgt>
                                        </p:tgtEl>
                                        <p:attrNameLst>
                                          <p:attrName>style.visibility</p:attrName>
                                        </p:attrNameLst>
                                      </p:cBhvr>
                                      <p:to>
                                        <p:strVal val="visible"/>
                                      </p:to>
                                    </p:set>
                                    <p:anim calcmode="lin" valueType="num">
                                      <p:cBhvr additive="base">
                                        <p:cTn id="25" dur="500" fill="hold"/>
                                        <p:tgtEl>
                                          <p:spTgt spid="227">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2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227">
                                            <p:txEl>
                                              <p:pRg st="4" end="4"/>
                                            </p:txEl>
                                          </p:spTgt>
                                        </p:tgtEl>
                                        <p:attrNameLst>
                                          <p:attrName>style.visibility</p:attrName>
                                        </p:attrNameLst>
                                      </p:cBhvr>
                                      <p:to>
                                        <p:strVal val="visible"/>
                                      </p:to>
                                    </p:set>
                                    <p:anim calcmode="lin" valueType="num">
                                      <p:cBhvr additive="base">
                                        <p:cTn id="31" dur="500" fill="hold"/>
                                        <p:tgtEl>
                                          <p:spTgt spid="227">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27">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6"/>
          <p:cNvSpPr txBox="1">
            <a:spLocks noGrp="1"/>
          </p:cNvSpPr>
          <p:nvPr>
            <p:ph type="title"/>
          </p:nvPr>
        </p:nvSpPr>
        <p:spPr>
          <a:xfrm>
            <a:off x="1418775" y="506688"/>
            <a:ext cx="6884400" cy="11133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800"/>
              <a:buNone/>
            </a:pPr>
            <a:r>
              <a:rPr lang="es" sz="3200" u="sng" dirty="0">
                <a:solidFill>
                  <a:srgbClr val="FCBCD4"/>
                </a:solidFill>
              </a:rPr>
              <a:t>Problem </a:t>
            </a:r>
            <a:r>
              <a:rPr lang="es" sz="3200" u="sng" dirty="0"/>
              <a:t>Statements:</a:t>
            </a:r>
            <a:endParaRPr sz="3200" u="sng" dirty="0"/>
          </a:p>
        </p:txBody>
      </p:sp>
      <p:sp>
        <p:nvSpPr>
          <p:cNvPr id="248" name="Google Shape;248;p36"/>
          <p:cNvSpPr txBox="1">
            <a:spLocks noGrp="1"/>
          </p:cNvSpPr>
          <p:nvPr>
            <p:ph type="body" idx="1"/>
          </p:nvPr>
        </p:nvSpPr>
        <p:spPr>
          <a:xfrm>
            <a:off x="1418775" y="2289383"/>
            <a:ext cx="7053600" cy="1790779"/>
          </a:xfrm>
          <a:prstGeom prst="rect">
            <a:avLst/>
          </a:prstGeom>
          <a:noFill/>
          <a:ln>
            <a:noFill/>
          </a:ln>
        </p:spPr>
        <p:txBody>
          <a:bodyPr spcFirstLastPara="1" wrap="square" lIns="91425" tIns="91425" rIns="91425" bIns="91425" numCol="2" anchor="t" anchorCtr="0">
            <a:noAutofit/>
          </a:bodyPr>
          <a:lstStyle/>
          <a:p>
            <a:pPr marL="285750" indent="-285750">
              <a:buSzPts val="1600"/>
              <a:buFont typeface="Wingdings" panose="05000000000000000000" pitchFamily="2" charset="2"/>
              <a:buChar char="v"/>
            </a:pPr>
            <a:r>
              <a:rPr lang="en-US" sz="2000" dirty="0">
                <a:solidFill>
                  <a:schemeClr val="bg2"/>
                </a:solidFill>
                <a:latin typeface="Impact" panose="020B0806030902050204" pitchFamily="34" charset="0"/>
              </a:rPr>
              <a:t>Time Consuming</a:t>
            </a:r>
          </a:p>
          <a:p>
            <a:pPr marL="285750" indent="-285750">
              <a:buSzPts val="1600"/>
              <a:buFont typeface="Wingdings" panose="05000000000000000000" pitchFamily="2" charset="2"/>
              <a:buChar char="v"/>
            </a:pPr>
            <a:r>
              <a:rPr lang="en-US" sz="2000" dirty="0">
                <a:solidFill>
                  <a:schemeClr val="bg2"/>
                </a:solidFill>
                <a:latin typeface="Impact" panose="020B0806030902050204" pitchFamily="34" charset="0"/>
              </a:rPr>
              <a:t>Lack of Convenience</a:t>
            </a:r>
          </a:p>
          <a:p>
            <a:pPr marL="285750" indent="-285750">
              <a:buSzPts val="1600"/>
              <a:buFont typeface="Wingdings" panose="05000000000000000000" pitchFamily="2" charset="2"/>
              <a:buChar char="v"/>
            </a:pPr>
            <a:r>
              <a:rPr lang="en-US" sz="2000" dirty="0">
                <a:solidFill>
                  <a:schemeClr val="bg2"/>
                </a:solidFill>
                <a:latin typeface="Impact" panose="020B0806030902050204" pitchFamily="34" charset="0"/>
              </a:rPr>
              <a:t>Tension due to manual recording</a:t>
            </a:r>
          </a:p>
          <a:p>
            <a:pPr marL="342900" indent="-342900">
              <a:buSzPts val="1600"/>
              <a:buFont typeface="Arial" panose="020B0604020202020204" pitchFamily="34" charset="0"/>
              <a:buChar char="•"/>
            </a:pPr>
            <a:r>
              <a:rPr lang="en-US" sz="1600" dirty="0">
                <a:solidFill>
                  <a:schemeClr val="bg2"/>
                </a:solidFill>
                <a:latin typeface="Iskoola Pota" panose="020B0502040204020203" pitchFamily="34" charset="0"/>
                <a:cs typeface="Iskoola Pota" panose="020B0502040204020203" pitchFamily="34" charset="0"/>
              </a:rPr>
              <a:t>Lack of tech adaptation</a:t>
            </a:r>
          </a:p>
          <a:p>
            <a:pPr marL="342900" indent="-342900">
              <a:buSzPts val="1600"/>
              <a:buFont typeface="Arial" panose="020B0604020202020204" pitchFamily="34" charset="0"/>
              <a:buChar char="•"/>
            </a:pPr>
            <a:r>
              <a:rPr lang="en-US" sz="1600" dirty="0">
                <a:solidFill>
                  <a:schemeClr val="bg2"/>
                </a:solidFill>
                <a:latin typeface="Iskoola Pota" panose="020B0502040204020203" pitchFamily="34" charset="0"/>
                <a:cs typeface="Iskoola Pota" panose="020B0502040204020203" pitchFamily="34" charset="0"/>
              </a:rPr>
              <a:t>Difficulty in competing in the market</a:t>
            </a:r>
          </a:p>
          <a:p>
            <a:pPr marL="342900" indent="-342900">
              <a:buSzPts val="1600"/>
              <a:buFont typeface="Arial" panose="020B0604020202020204" pitchFamily="34" charset="0"/>
              <a:buChar char="•"/>
            </a:pPr>
            <a:endParaRPr lang="en-US" sz="2000" dirty="0">
              <a:solidFill>
                <a:schemeClr val="bg2"/>
              </a:solidFill>
              <a:latin typeface="Impact" panose="020B0806030902050204" pitchFamily="34" charset="0"/>
            </a:endParaRPr>
          </a:p>
        </p:txBody>
      </p:sp>
      <p:sp>
        <p:nvSpPr>
          <p:cNvPr id="2" name="TextBox 1">
            <a:extLst>
              <a:ext uri="{FF2B5EF4-FFF2-40B4-BE49-F238E27FC236}">
                <a16:creationId xmlns:a16="http://schemas.microsoft.com/office/drawing/2014/main" id="{DAD03025-3AD5-A4D7-9579-6342BB92159A}"/>
              </a:ext>
            </a:extLst>
          </p:cNvPr>
          <p:cNvSpPr txBox="1"/>
          <p:nvPr/>
        </p:nvSpPr>
        <p:spPr>
          <a:xfrm>
            <a:off x="990440" y="1920051"/>
            <a:ext cx="7163120" cy="646331"/>
          </a:xfrm>
          <a:prstGeom prst="rect">
            <a:avLst/>
          </a:prstGeom>
          <a:noFill/>
        </p:spPr>
        <p:txBody>
          <a:bodyPr wrap="square" numCol="2" rtlCol="0">
            <a:spAutoFit/>
          </a:bodyPr>
          <a:lstStyle/>
          <a:p>
            <a:r>
              <a:rPr lang="en-US" sz="1800" dirty="0">
                <a:solidFill>
                  <a:srgbClr val="7030A0"/>
                </a:solidFill>
                <a:latin typeface="Times New Roman" panose="02020603050405020304" pitchFamily="18" charset="0"/>
                <a:cs typeface="Times New Roman" panose="02020603050405020304" pitchFamily="18" charset="0"/>
              </a:rPr>
              <a:t>	</a:t>
            </a:r>
            <a:r>
              <a:rPr lang="en-US" sz="1800" b="1" dirty="0">
                <a:solidFill>
                  <a:srgbClr val="FF0000"/>
                </a:solidFill>
                <a:latin typeface="Times New Roman" panose="02020603050405020304" pitchFamily="18" charset="0"/>
                <a:cs typeface="Times New Roman" panose="02020603050405020304" pitchFamily="18" charset="0"/>
              </a:rPr>
              <a:t>MICRO LEVEL</a:t>
            </a:r>
          </a:p>
          <a:p>
            <a:endParaRPr lang="en-US" sz="1800" b="1" dirty="0">
              <a:solidFill>
                <a:schemeClr val="accent1">
                  <a:lumMod val="75000"/>
                </a:schemeClr>
              </a:solidFill>
              <a:latin typeface="Times New Roman" panose="02020603050405020304" pitchFamily="18" charset="0"/>
              <a:cs typeface="Times New Roman" panose="02020603050405020304" pitchFamily="18" charset="0"/>
            </a:endParaRPr>
          </a:p>
          <a:p>
            <a:r>
              <a:rPr lang="en-US" sz="1800" b="1" dirty="0">
                <a:solidFill>
                  <a:srgbClr val="FCBCD4"/>
                </a:solidFill>
                <a:latin typeface="Times New Roman" panose="02020603050405020304" pitchFamily="18" charset="0"/>
                <a:cs typeface="Times New Roman" panose="02020603050405020304" pitchFamily="18" charset="0"/>
              </a:rPr>
              <a:t>                   MACRO LEVEL</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248">
                                            <p:txEl>
                                              <p:pRg st="0" end="0"/>
                                            </p:txEl>
                                          </p:spTgt>
                                        </p:tgtEl>
                                        <p:attrNameLst>
                                          <p:attrName>style.visibility</p:attrName>
                                        </p:attrNameLst>
                                      </p:cBhvr>
                                      <p:to>
                                        <p:strVal val="visible"/>
                                      </p:to>
                                    </p:set>
                                    <p:animEffect transition="in" filter="fade">
                                      <p:cBhvr>
                                        <p:cTn id="13" dur="1000"/>
                                        <p:tgtEl>
                                          <p:spTgt spid="248">
                                            <p:txEl>
                                              <p:pRg st="0" end="0"/>
                                            </p:txEl>
                                          </p:spTgt>
                                        </p:tgtEl>
                                      </p:cBhvr>
                                    </p:animEffect>
                                    <p:anim calcmode="lin" valueType="num">
                                      <p:cBhvr>
                                        <p:cTn id="14" dur="1000" fill="hold"/>
                                        <p:tgtEl>
                                          <p:spTgt spid="248">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248">
                                            <p:txEl>
                                              <p:pRg st="0" end="0"/>
                                            </p:txEl>
                                          </p:spTgt>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300"/>
                                  </p:stCondLst>
                                  <p:childTnLst>
                                    <p:set>
                                      <p:cBhvr>
                                        <p:cTn id="17" dur="1" fill="hold">
                                          <p:stCondLst>
                                            <p:cond delay="0"/>
                                          </p:stCondLst>
                                        </p:cTn>
                                        <p:tgtEl>
                                          <p:spTgt spid="248">
                                            <p:txEl>
                                              <p:pRg st="1" end="1"/>
                                            </p:txEl>
                                          </p:spTgt>
                                        </p:tgtEl>
                                        <p:attrNameLst>
                                          <p:attrName>style.visibility</p:attrName>
                                        </p:attrNameLst>
                                      </p:cBhvr>
                                      <p:to>
                                        <p:strVal val="visible"/>
                                      </p:to>
                                    </p:set>
                                    <p:animEffect transition="in" filter="fade">
                                      <p:cBhvr>
                                        <p:cTn id="18" dur="1000"/>
                                        <p:tgtEl>
                                          <p:spTgt spid="248">
                                            <p:txEl>
                                              <p:pRg st="1" end="1"/>
                                            </p:txEl>
                                          </p:spTgt>
                                        </p:tgtEl>
                                      </p:cBhvr>
                                    </p:animEffect>
                                    <p:anim calcmode="lin" valueType="num">
                                      <p:cBhvr>
                                        <p:cTn id="19" dur="1000" fill="hold"/>
                                        <p:tgtEl>
                                          <p:spTgt spid="248">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248">
                                            <p:txEl>
                                              <p:pRg st="1" end="1"/>
                                            </p:txEl>
                                          </p:spTgt>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700"/>
                                  </p:stCondLst>
                                  <p:childTnLst>
                                    <p:set>
                                      <p:cBhvr>
                                        <p:cTn id="22" dur="1" fill="hold">
                                          <p:stCondLst>
                                            <p:cond delay="0"/>
                                          </p:stCondLst>
                                        </p:cTn>
                                        <p:tgtEl>
                                          <p:spTgt spid="248">
                                            <p:txEl>
                                              <p:pRg st="2" end="2"/>
                                            </p:txEl>
                                          </p:spTgt>
                                        </p:tgtEl>
                                        <p:attrNameLst>
                                          <p:attrName>style.visibility</p:attrName>
                                        </p:attrNameLst>
                                      </p:cBhvr>
                                      <p:to>
                                        <p:strVal val="visible"/>
                                      </p:to>
                                    </p:set>
                                    <p:animEffect transition="in" filter="fade">
                                      <p:cBhvr>
                                        <p:cTn id="23" dur="1000"/>
                                        <p:tgtEl>
                                          <p:spTgt spid="248">
                                            <p:txEl>
                                              <p:pRg st="2" end="2"/>
                                            </p:txEl>
                                          </p:spTgt>
                                        </p:tgtEl>
                                      </p:cBhvr>
                                    </p:animEffect>
                                    <p:anim calcmode="lin" valueType="num">
                                      <p:cBhvr>
                                        <p:cTn id="24" dur="1000" fill="hold"/>
                                        <p:tgtEl>
                                          <p:spTgt spid="248">
                                            <p:txEl>
                                              <p:pRg st="2" end="2"/>
                                            </p:txEl>
                                          </p:spTgt>
                                        </p:tgtEl>
                                        <p:attrNameLst>
                                          <p:attrName>ppt_x</p:attrName>
                                        </p:attrNameLst>
                                      </p:cBhvr>
                                      <p:tavLst>
                                        <p:tav tm="0">
                                          <p:val>
                                            <p:strVal val="#ppt_x"/>
                                          </p:val>
                                        </p:tav>
                                        <p:tav tm="100000">
                                          <p:val>
                                            <p:strVal val="#ppt_x"/>
                                          </p:val>
                                        </p:tav>
                                      </p:tavLst>
                                    </p:anim>
                                    <p:anim calcmode="lin" valueType="num">
                                      <p:cBhvr>
                                        <p:cTn id="25" dur="1000" fill="hold"/>
                                        <p:tgtEl>
                                          <p:spTgt spid="248">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2" fill="hold" nodeType="clickEffect">
                                  <p:stCondLst>
                                    <p:cond delay="0"/>
                                  </p:stCondLst>
                                  <p:childTnLst>
                                    <p:set>
                                      <p:cBhvr>
                                        <p:cTn id="29" dur="1" fill="hold">
                                          <p:stCondLst>
                                            <p:cond delay="0"/>
                                          </p:stCondLst>
                                        </p:cTn>
                                        <p:tgtEl>
                                          <p:spTgt spid="2">
                                            <p:txEl>
                                              <p:pRg st="2" end="2"/>
                                            </p:txEl>
                                          </p:spTgt>
                                        </p:tgtEl>
                                        <p:attrNameLst>
                                          <p:attrName>style.visibility</p:attrName>
                                        </p:attrNameLst>
                                      </p:cBhvr>
                                      <p:to>
                                        <p:strVal val="visible"/>
                                      </p:to>
                                    </p:set>
                                    <p:anim calcmode="lin" valueType="num">
                                      <p:cBhvr additive="base">
                                        <p:cTn id="30" dur="500" fill="hold"/>
                                        <p:tgtEl>
                                          <p:spTgt spid="2">
                                            <p:txEl>
                                              <p:pRg st="2" end="2"/>
                                            </p:txEl>
                                          </p:spTgt>
                                        </p:tgtEl>
                                        <p:attrNameLst>
                                          <p:attrName>ppt_x</p:attrName>
                                        </p:attrNameLst>
                                      </p:cBhvr>
                                      <p:tavLst>
                                        <p:tav tm="0">
                                          <p:val>
                                            <p:strVal val="1+#ppt_w/2"/>
                                          </p:val>
                                        </p:tav>
                                        <p:tav tm="100000">
                                          <p:val>
                                            <p:strVal val="#ppt_x"/>
                                          </p:val>
                                        </p:tav>
                                      </p:tavLst>
                                    </p:anim>
                                    <p:anim calcmode="lin" valueType="num">
                                      <p:cBhvr additive="base">
                                        <p:cTn id="31" dur="500" fill="hold"/>
                                        <p:tgtEl>
                                          <p:spTgt spid="2">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248">
                                            <p:txEl>
                                              <p:pRg st="3" end="3"/>
                                            </p:txEl>
                                          </p:spTgt>
                                        </p:tgtEl>
                                        <p:attrNameLst>
                                          <p:attrName>style.visibility</p:attrName>
                                        </p:attrNameLst>
                                      </p:cBhvr>
                                      <p:to>
                                        <p:strVal val="visible"/>
                                      </p:to>
                                    </p:set>
                                    <p:animEffect transition="in" filter="fade">
                                      <p:cBhvr>
                                        <p:cTn id="36" dur="1000"/>
                                        <p:tgtEl>
                                          <p:spTgt spid="248">
                                            <p:txEl>
                                              <p:pRg st="3" end="3"/>
                                            </p:txEl>
                                          </p:spTgt>
                                        </p:tgtEl>
                                      </p:cBhvr>
                                    </p:animEffect>
                                    <p:anim calcmode="lin" valueType="num">
                                      <p:cBhvr>
                                        <p:cTn id="37" dur="1000" fill="hold"/>
                                        <p:tgtEl>
                                          <p:spTgt spid="248">
                                            <p:txEl>
                                              <p:pRg st="3" end="3"/>
                                            </p:txEl>
                                          </p:spTgt>
                                        </p:tgtEl>
                                        <p:attrNameLst>
                                          <p:attrName>ppt_x</p:attrName>
                                        </p:attrNameLst>
                                      </p:cBhvr>
                                      <p:tavLst>
                                        <p:tav tm="0">
                                          <p:val>
                                            <p:strVal val="#ppt_x"/>
                                          </p:val>
                                        </p:tav>
                                        <p:tav tm="100000">
                                          <p:val>
                                            <p:strVal val="#ppt_x"/>
                                          </p:val>
                                        </p:tav>
                                      </p:tavLst>
                                    </p:anim>
                                    <p:anim calcmode="lin" valueType="num">
                                      <p:cBhvr>
                                        <p:cTn id="38" dur="1000" fill="hold"/>
                                        <p:tgtEl>
                                          <p:spTgt spid="248">
                                            <p:txEl>
                                              <p:pRg st="3" end="3"/>
                                            </p:txEl>
                                          </p:spTgt>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900"/>
                                  </p:stCondLst>
                                  <p:childTnLst>
                                    <p:set>
                                      <p:cBhvr>
                                        <p:cTn id="40" dur="1" fill="hold">
                                          <p:stCondLst>
                                            <p:cond delay="0"/>
                                          </p:stCondLst>
                                        </p:cTn>
                                        <p:tgtEl>
                                          <p:spTgt spid="248">
                                            <p:txEl>
                                              <p:pRg st="4" end="4"/>
                                            </p:txEl>
                                          </p:spTgt>
                                        </p:tgtEl>
                                        <p:attrNameLst>
                                          <p:attrName>style.visibility</p:attrName>
                                        </p:attrNameLst>
                                      </p:cBhvr>
                                      <p:to>
                                        <p:strVal val="visible"/>
                                      </p:to>
                                    </p:set>
                                    <p:animEffect transition="in" filter="fade">
                                      <p:cBhvr>
                                        <p:cTn id="41" dur="1000"/>
                                        <p:tgtEl>
                                          <p:spTgt spid="248">
                                            <p:txEl>
                                              <p:pRg st="4" end="4"/>
                                            </p:txEl>
                                          </p:spTgt>
                                        </p:tgtEl>
                                      </p:cBhvr>
                                    </p:animEffect>
                                    <p:anim calcmode="lin" valueType="num">
                                      <p:cBhvr>
                                        <p:cTn id="42" dur="1000" fill="hold"/>
                                        <p:tgtEl>
                                          <p:spTgt spid="248">
                                            <p:txEl>
                                              <p:pRg st="4" end="4"/>
                                            </p:txEl>
                                          </p:spTgt>
                                        </p:tgtEl>
                                        <p:attrNameLst>
                                          <p:attrName>ppt_x</p:attrName>
                                        </p:attrNameLst>
                                      </p:cBhvr>
                                      <p:tavLst>
                                        <p:tav tm="0">
                                          <p:val>
                                            <p:strVal val="#ppt_x"/>
                                          </p:val>
                                        </p:tav>
                                        <p:tav tm="100000">
                                          <p:val>
                                            <p:strVal val="#ppt_x"/>
                                          </p:val>
                                        </p:tav>
                                      </p:tavLst>
                                    </p:anim>
                                    <p:anim calcmode="lin" valueType="num">
                                      <p:cBhvr>
                                        <p:cTn id="43" dur="1000" fill="hold"/>
                                        <p:tgtEl>
                                          <p:spTgt spid="248">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37"/>
          <p:cNvSpPr txBox="1">
            <a:spLocks noGrp="1"/>
          </p:cNvSpPr>
          <p:nvPr>
            <p:ph type="title"/>
          </p:nvPr>
        </p:nvSpPr>
        <p:spPr>
          <a:xfrm>
            <a:off x="915577" y="481078"/>
            <a:ext cx="69258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s" dirty="0"/>
              <a:t>OBJECTIVES</a:t>
            </a:r>
            <a:endParaRPr dirty="0"/>
          </a:p>
        </p:txBody>
      </p:sp>
      <p:sp>
        <p:nvSpPr>
          <p:cNvPr id="254" name="Google Shape;254;p37"/>
          <p:cNvSpPr txBox="1">
            <a:spLocks noGrp="1"/>
          </p:cNvSpPr>
          <p:nvPr>
            <p:ph type="subTitle" idx="1"/>
          </p:nvPr>
        </p:nvSpPr>
        <p:spPr>
          <a:xfrm>
            <a:off x="1478608" y="762945"/>
            <a:ext cx="3268500" cy="79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000" dirty="0">
                <a:solidFill>
                  <a:srgbClr val="FF0000"/>
                </a:solidFill>
                <a:latin typeface="Britannic Bold" panose="020B0903060703020204" pitchFamily="34" charset="0"/>
              </a:rPr>
              <a:t>SOLVING ISSUES</a:t>
            </a:r>
            <a:endParaRPr sz="2000" dirty="0">
              <a:solidFill>
                <a:srgbClr val="FF0000"/>
              </a:solidFill>
              <a:latin typeface="Britannic Bold" panose="020B0903060703020204" pitchFamily="34" charset="0"/>
            </a:endParaRPr>
          </a:p>
        </p:txBody>
      </p:sp>
      <p:sp>
        <p:nvSpPr>
          <p:cNvPr id="255" name="Google Shape;255;p37"/>
          <p:cNvSpPr txBox="1">
            <a:spLocks noGrp="1"/>
          </p:cNvSpPr>
          <p:nvPr>
            <p:ph type="subTitle" idx="2"/>
          </p:nvPr>
        </p:nvSpPr>
        <p:spPr>
          <a:xfrm>
            <a:off x="5975725" y="1264412"/>
            <a:ext cx="3268500" cy="79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EXTRAS TO MAKE IT A COMPLETE SYSTEM</a:t>
            </a:r>
            <a:endParaRPr dirty="0"/>
          </a:p>
        </p:txBody>
      </p:sp>
      <p:sp>
        <p:nvSpPr>
          <p:cNvPr id="256" name="Google Shape;256;p37"/>
          <p:cNvSpPr txBox="1">
            <a:spLocks noGrp="1"/>
          </p:cNvSpPr>
          <p:nvPr>
            <p:ph type="subTitle" idx="3"/>
          </p:nvPr>
        </p:nvSpPr>
        <p:spPr>
          <a:xfrm>
            <a:off x="1207394" y="1340128"/>
            <a:ext cx="2809200" cy="1544164"/>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800" b="1" dirty="0">
                <a:latin typeface="Lucida Sans" panose="020B0602030504020204" pitchFamily="34" charset="0"/>
              </a:rPr>
              <a:t>Easier Registration</a:t>
            </a:r>
          </a:p>
          <a:p>
            <a:pPr marL="285750" lvl="0" indent="-285750" algn="l" rtl="0">
              <a:spcBef>
                <a:spcPts val="0"/>
              </a:spcBef>
              <a:spcAft>
                <a:spcPts val="0"/>
              </a:spcAft>
              <a:buFont typeface="Arial" panose="020B0604020202020204" pitchFamily="34" charset="0"/>
              <a:buChar char="•"/>
            </a:pPr>
            <a:r>
              <a:rPr lang="en-US" sz="1800" b="1" dirty="0">
                <a:latin typeface="Lucida Sans" panose="020B0602030504020204" pitchFamily="34" charset="0"/>
              </a:rPr>
              <a:t>Appointment management</a:t>
            </a:r>
          </a:p>
          <a:p>
            <a:pPr marL="285750" lvl="0" indent="-285750" algn="l" rtl="0">
              <a:spcBef>
                <a:spcPts val="0"/>
              </a:spcBef>
              <a:spcAft>
                <a:spcPts val="0"/>
              </a:spcAft>
              <a:buFont typeface="Arial" panose="020B0604020202020204" pitchFamily="34" charset="0"/>
              <a:buChar char="•"/>
            </a:pPr>
            <a:r>
              <a:rPr lang="en-US" sz="1800" b="1" dirty="0">
                <a:latin typeface="Lucida Sans" panose="020B0602030504020204" pitchFamily="34" charset="0"/>
              </a:rPr>
              <a:t>User-friendly</a:t>
            </a:r>
            <a:endParaRPr sz="1800" b="1" dirty="0">
              <a:latin typeface="Lucida Sans" panose="020B0602030504020204" pitchFamily="34" charset="0"/>
            </a:endParaRPr>
          </a:p>
        </p:txBody>
      </p:sp>
      <p:sp>
        <p:nvSpPr>
          <p:cNvPr id="257" name="Google Shape;257;p37"/>
          <p:cNvSpPr txBox="1">
            <a:spLocks noGrp="1"/>
          </p:cNvSpPr>
          <p:nvPr>
            <p:ph type="subTitle" idx="4"/>
          </p:nvPr>
        </p:nvSpPr>
        <p:spPr>
          <a:xfrm>
            <a:off x="6532007" y="1926388"/>
            <a:ext cx="1791648" cy="7923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dirty="0"/>
              <a:t>Security</a:t>
            </a:r>
          </a:p>
          <a:p>
            <a:pPr marL="285750" lvl="0" indent="-285750" algn="l" rtl="0">
              <a:spcBef>
                <a:spcPts val="0"/>
              </a:spcBef>
              <a:spcAft>
                <a:spcPts val="0"/>
              </a:spcAft>
              <a:buFont typeface="Arial" panose="020B0604020202020204" pitchFamily="34" charset="0"/>
              <a:buChar char="•"/>
            </a:pPr>
            <a:r>
              <a:rPr lang="en-US" dirty="0"/>
              <a:t>Edit Price</a:t>
            </a:r>
          </a:p>
        </p:txBody>
      </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54">
                                            <p:txEl>
                                              <p:pRg st="0" end="0"/>
                                            </p:txEl>
                                          </p:spTgt>
                                        </p:tgtEl>
                                        <p:attrNameLst>
                                          <p:attrName>style.visibility</p:attrName>
                                        </p:attrNameLst>
                                      </p:cBhvr>
                                      <p:to>
                                        <p:strVal val="visible"/>
                                      </p:to>
                                    </p:set>
                                    <p:anim calcmode="lin" valueType="num">
                                      <p:cBhvr additive="base">
                                        <p:cTn id="7" dur="500" fill="hold"/>
                                        <p:tgtEl>
                                          <p:spTgt spid="254">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54">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256">
                                            <p:txEl>
                                              <p:pRg st="0" end="0"/>
                                            </p:txEl>
                                          </p:spTgt>
                                        </p:tgtEl>
                                        <p:attrNameLst>
                                          <p:attrName>style.visibility</p:attrName>
                                        </p:attrNameLst>
                                      </p:cBhvr>
                                      <p:to>
                                        <p:strVal val="visible"/>
                                      </p:to>
                                    </p:set>
                                    <p:animEffect transition="in" filter="fade">
                                      <p:cBhvr>
                                        <p:cTn id="13" dur="1000"/>
                                        <p:tgtEl>
                                          <p:spTgt spid="256">
                                            <p:txEl>
                                              <p:pRg st="0" end="0"/>
                                            </p:txEl>
                                          </p:spTgt>
                                        </p:tgtEl>
                                      </p:cBhvr>
                                    </p:animEffect>
                                    <p:anim calcmode="lin" valueType="num">
                                      <p:cBhvr>
                                        <p:cTn id="14" dur="1000" fill="hold"/>
                                        <p:tgtEl>
                                          <p:spTgt spid="256">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256">
                                            <p:txEl>
                                              <p:pRg st="0" end="0"/>
                                            </p:txEl>
                                          </p:spTgt>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256">
                                            <p:txEl>
                                              <p:pRg st="1" end="1"/>
                                            </p:txEl>
                                          </p:spTgt>
                                        </p:tgtEl>
                                        <p:attrNameLst>
                                          <p:attrName>style.visibility</p:attrName>
                                        </p:attrNameLst>
                                      </p:cBhvr>
                                      <p:to>
                                        <p:strVal val="visible"/>
                                      </p:to>
                                    </p:set>
                                    <p:animEffect transition="in" filter="fade">
                                      <p:cBhvr>
                                        <p:cTn id="18" dur="1000"/>
                                        <p:tgtEl>
                                          <p:spTgt spid="256">
                                            <p:txEl>
                                              <p:pRg st="1" end="1"/>
                                            </p:txEl>
                                          </p:spTgt>
                                        </p:tgtEl>
                                      </p:cBhvr>
                                    </p:animEffect>
                                    <p:anim calcmode="lin" valueType="num">
                                      <p:cBhvr>
                                        <p:cTn id="19" dur="1000" fill="hold"/>
                                        <p:tgtEl>
                                          <p:spTgt spid="256">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256">
                                            <p:txEl>
                                              <p:pRg st="1" end="1"/>
                                            </p:txEl>
                                          </p:spTgt>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256">
                                            <p:txEl>
                                              <p:pRg st="2" end="2"/>
                                            </p:txEl>
                                          </p:spTgt>
                                        </p:tgtEl>
                                        <p:attrNameLst>
                                          <p:attrName>style.visibility</p:attrName>
                                        </p:attrNameLst>
                                      </p:cBhvr>
                                      <p:to>
                                        <p:strVal val="visible"/>
                                      </p:to>
                                    </p:set>
                                    <p:animEffect transition="in" filter="fade">
                                      <p:cBhvr>
                                        <p:cTn id="23" dur="1000"/>
                                        <p:tgtEl>
                                          <p:spTgt spid="256">
                                            <p:txEl>
                                              <p:pRg st="2" end="2"/>
                                            </p:txEl>
                                          </p:spTgt>
                                        </p:tgtEl>
                                      </p:cBhvr>
                                    </p:animEffect>
                                    <p:anim calcmode="lin" valueType="num">
                                      <p:cBhvr>
                                        <p:cTn id="24" dur="1000" fill="hold"/>
                                        <p:tgtEl>
                                          <p:spTgt spid="256">
                                            <p:txEl>
                                              <p:pRg st="2" end="2"/>
                                            </p:txEl>
                                          </p:spTgt>
                                        </p:tgtEl>
                                        <p:attrNameLst>
                                          <p:attrName>ppt_x</p:attrName>
                                        </p:attrNameLst>
                                      </p:cBhvr>
                                      <p:tavLst>
                                        <p:tav tm="0">
                                          <p:val>
                                            <p:strVal val="#ppt_x"/>
                                          </p:val>
                                        </p:tav>
                                        <p:tav tm="100000">
                                          <p:val>
                                            <p:strVal val="#ppt_x"/>
                                          </p:val>
                                        </p:tav>
                                      </p:tavLst>
                                    </p:anim>
                                    <p:anim calcmode="lin" valueType="num">
                                      <p:cBhvr>
                                        <p:cTn id="25" dur="1000" fill="hold"/>
                                        <p:tgtEl>
                                          <p:spTgt spid="25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2" fill="hold" nodeType="clickEffect">
                                  <p:stCondLst>
                                    <p:cond delay="0"/>
                                  </p:stCondLst>
                                  <p:childTnLst>
                                    <p:set>
                                      <p:cBhvr>
                                        <p:cTn id="29" dur="1" fill="hold">
                                          <p:stCondLst>
                                            <p:cond delay="0"/>
                                          </p:stCondLst>
                                        </p:cTn>
                                        <p:tgtEl>
                                          <p:spTgt spid="255">
                                            <p:txEl>
                                              <p:pRg st="0" end="0"/>
                                            </p:txEl>
                                          </p:spTgt>
                                        </p:tgtEl>
                                        <p:attrNameLst>
                                          <p:attrName>style.visibility</p:attrName>
                                        </p:attrNameLst>
                                      </p:cBhvr>
                                      <p:to>
                                        <p:strVal val="visible"/>
                                      </p:to>
                                    </p:set>
                                    <p:anim calcmode="lin" valueType="num">
                                      <p:cBhvr additive="base">
                                        <p:cTn id="30" dur="500" fill="hold"/>
                                        <p:tgtEl>
                                          <p:spTgt spid="255">
                                            <p:txEl>
                                              <p:pRg st="0" end="0"/>
                                            </p:txEl>
                                          </p:spTgt>
                                        </p:tgtEl>
                                        <p:attrNameLst>
                                          <p:attrName>ppt_x</p:attrName>
                                        </p:attrNameLst>
                                      </p:cBhvr>
                                      <p:tavLst>
                                        <p:tav tm="0">
                                          <p:val>
                                            <p:strVal val="1+#ppt_w/2"/>
                                          </p:val>
                                        </p:tav>
                                        <p:tav tm="100000">
                                          <p:val>
                                            <p:strVal val="#ppt_x"/>
                                          </p:val>
                                        </p:tav>
                                      </p:tavLst>
                                    </p:anim>
                                    <p:anim calcmode="lin" valueType="num">
                                      <p:cBhvr additive="base">
                                        <p:cTn id="31" dur="500" fill="hold"/>
                                        <p:tgtEl>
                                          <p:spTgt spid="255">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257">
                                            <p:txEl>
                                              <p:pRg st="0" end="0"/>
                                            </p:txEl>
                                          </p:spTgt>
                                        </p:tgtEl>
                                        <p:attrNameLst>
                                          <p:attrName>style.visibility</p:attrName>
                                        </p:attrNameLst>
                                      </p:cBhvr>
                                      <p:to>
                                        <p:strVal val="visible"/>
                                      </p:to>
                                    </p:set>
                                    <p:animEffect transition="in" filter="fade">
                                      <p:cBhvr>
                                        <p:cTn id="36" dur="1000"/>
                                        <p:tgtEl>
                                          <p:spTgt spid="257">
                                            <p:txEl>
                                              <p:pRg st="0" end="0"/>
                                            </p:txEl>
                                          </p:spTgt>
                                        </p:tgtEl>
                                      </p:cBhvr>
                                    </p:animEffect>
                                    <p:anim calcmode="lin" valueType="num">
                                      <p:cBhvr>
                                        <p:cTn id="37" dur="1000" fill="hold"/>
                                        <p:tgtEl>
                                          <p:spTgt spid="257">
                                            <p:txEl>
                                              <p:pRg st="0" end="0"/>
                                            </p:txEl>
                                          </p:spTgt>
                                        </p:tgtEl>
                                        <p:attrNameLst>
                                          <p:attrName>ppt_x</p:attrName>
                                        </p:attrNameLst>
                                      </p:cBhvr>
                                      <p:tavLst>
                                        <p:tav tm="0">
                                          <p:val>
                                            <p:strVal val="#ppt_x"/>
                                          </p:val>
                                        </p:tav>
                                        <p:tav tm="100000">
                                          <p:val>
                                            <p:strVal val="#ppt_x"/>
                                          </p:val>
                                        </p:tav>
                                      </p:tavLst>
                                    </p:anim>
                                    <p:anim calcmode="lin" valueType="num">
                                      <p:cBhvr>
                                        <p:cTn id="38" dur="1000" fill="hold"/>
                                        <p:tgtEl>
                                          <p:spTgt spid="257">
                                            <p:txEl>
                                              <p:pRg st="0" end="0"/>
                                            </p:txEl>
                                          </p:spTgt>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257">
                                            <p:txEl>
                                              <p:pRg st="1" end="1"/>
                                            </p:txEl>
                                          </p:spTgt>
                                        </p:tgtEl>
                                        <p:attrNameLst>
                                          <p:attrName>style.visibility</p:attrName>
                                        </p:attrNameLst>
                                      </p:cBhvr>
                                      <p:to>
                                        <p:strVal val="visible"/>
                                      </p:to>
                                    </p:set>
                                    <p:animEffect transition="in" filter="fade">
                                      <p:cBhvr>
                                        <p:cTn id="41" dur="1000"/>
                                        <p:tgtEl>
                                          <p:spTgt spid="257">
                                            <p:txEl>
                                              <p:pRg st="1" end="1"/>
                                            </p:txEl>
                                          </p:spTgt>
                                        </p:tgtEl>
                                      </p:cBhvr>
                                    </p:animEffect>
                                    <p:anim calcmode="lin" valueType="num">
                                      <p:cBhvr>
                                        <p:cTn id="42" dur="1000" fill="hold"/>
                                        <p:tgtEl>
                                          <p:spTgt spid="257">
                                            <p:txEl>
                                              <p:pRg st="1" end="1"/>
                                            </p:txEl>
                                          </p:spTgt>
                                        </p:tgtEl>
                                        <p:attrNameLst>
                                          <p:attrName>ppt_x</p:attrName>
                                        </p:attrNameLst>
                                      </p:cBhvr>
                                      <p:tavLst>
                                        <p:tav tm="0">
                                          <p:val>
                                            <p:strVal val="#ppt_x"/>
                                          </p:val>
                                        </p:tav>
                                        <p:tav tm="100000">
                                          <p:val>
                                            <p:strVal val="#ppt_x"/>
                                          </p:val>
                                        </p:tav>
                                      </p:tavLst>
                                    </p:anim>
                                    <p:anim calcmode="lin" valueType="num">
                                      <p:cBhvr>
                                        <p:cTn id="43" dur="1000" fill="hold"/>
                                        <p:tgtEl>
                                          <p:spTgt spid="257">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 grpId="0" uiExpand="1" build="p"/>
      <p:bldP spid="257"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8"/>
          <p:cNvSpPr txBox="1">
            <a:spLocks noGrp="1"/>
          </p:cNvSpPr>
          <p:nvPr>
            <p:ph type="title"/>
          </p:nvPr>
        </p:nvSpPr>
        <p:spPr>
          <a:xfrm>
            <a:off x="1302623" y="755275"/>
            <a:ext cx="6925800" cy="572700"/>
          </a:xfrm>
          <a:prstGeom prst="rect">
            <a:avLst/>
          </a:prstGeom>
          <a:noFill/>
          <a:ln>
            <a:noFill/>
          </a:ln>
        </p:spPr>
        <p:txBody>
          <a:bodyPr spcFirstLastPara="1" wrap="square" lIns="91425" tIns="91425" rIns="91425" bIns="91425" anchor="t" anchorCtr="0">
            <a:noAutofit/>
          </a:bodyPr>
          <a:lstStyle/>
          <a:p>
            <a:pPr marL="0" lvl="0" indent="0" rtl="0">
              <a:lnSpc>
                <a:spcPct val="100000"/>
              </a:lnSpc>
              <a:spcBef>
                <a:spcPts val="0"/>
              </a:spcBef>
              <a:spcAft>
                <a:spcPts val="0"/>
              </a:spcAft>
              <a:buSzPts val="2800"/>
              <a:buNone/>
            </a:pPr>
            <a:r>
              <a:rPr lang="en-US" dirty="0"/>
              <a:t>Methodology</a:t>
            </a:r>
            <a:endParaRPr dirty="0"/>
          </a:p>
        </p:txBody>
      </p:sp>
      <p:sp>
        <p:nvSpPr>
          <p:cNvPr id="263" name="Google Shape;263;p38"/>
          <p:cNvSpPr txBox="1">
            <a:spLocks noGrp="1"/>
          </p:cNvSpPr>
          <p:nvPr>
            <p:ph type="subTitle" idx="1"/>
          </p:nvPr>
        </p:nvSpPr>
        <p:spPr>
          <a:xfrm>
            <a:off x="1396589" y="1202755"/>
            <a:ext cx="2316900" cy="50284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b="1" dirty="0">
                <a:solidFill>
                  <a:srgbClr val="FF0000"/>
                </a:solidFill>
              </a:rPr>
              <a:t>Chosen One: </a:t>
            </a:r>
            <a:endParaRPr b="1" dirty="0">
              <a:solidFill>
                <a:srgbClr val="FF0000"/>
              </a:solidFill>
            </a:endParaRPr>
          </a:p>
        </p:txBody>
      </p:sp>
      <p:sp>
        <p:nvSpPr>
          <p:cNvPr id="264" name="Google Shape;264;p38"/>
          <p:cNvSpPr txBox="1">
            <a:spLocks noGrp="1"/>
          </p:cNvSpPr>
          <p:nvPr>
            <p:ph type="subTitle" idx="2"/>
          </p:nvPr>
        </p:nvSpPr>
        <p:spPr>
          <a:xfrm>
            <a:off x="2827332" y="1202755"/>
            <a:ext cx="2316900" cy="79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1" dirty="0"/>
              <a:t>Incremental Model</a:t>
            </a:r>
            <a:endParaRPr sz="1800" b="1" dirty="0"/>
          </a:p>
        </p:txBody>
      </p:sp>
      <p:sp>
        <p:nvSpPr>
          <p:cNvPr id="265" name="Google Shape;265;p38"/>
          <p:cNvSpPr txBox="1">
            <a:spLocks noGrp="1"/>
          </p:cNvSpPr>
          <p:nvPr>
            <p:ph type="subTitle" idx="3"/>
          </p:nvPr>
        </p:nvSpPr>
        <p:spPr>
          <a:xfrm>
            <a:off x="1396589" y="1617430"/>
            <a:ext cx="2316900" cy="48432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b="1" dirty="0"/>
              <a:t>Why?</a:t>
            </a:r>
            <a:endParaRPr b="1" dirty="0"/>
          </a:p>
        </p:txBody>
      </p:sp>
      <p:sp>
        <p:nvSpPr>
          <p:cNvPr id="266" name="Google Shape;266;p38"/>
          <p:cNvSpPr txBox="1">
            <a:spLocks noGrp="1"/>
          </p:cNvSpPr>
          <p:nvPr>
            <p:ph type="subTitle" idx="4"/>
          </p:nvPr>
        </p:nvSpPr>
        <p:spPr>
          <a:xfrm>
            <a:off x="1396589" y="1995055"/>
            <a:ext cx="5207482" cy="1720804"/>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1600" b="1" dirty="0"/>
              <a:t>The system becomes easier to develop as requirements are gathered at once and is divided into parts to build an increment and in those increments proper priority is given to every features of the system. There’s proper loop of </a:t>
            </a:r>
            <a:r>
              <a:rPr lang="en-US" sz="1600" b="1"/>
              <a:t>doing things </a:t>
            </a:r>
            <a:r>
              <a:rPr lang="en-US" sz="1600" b="1" dirty="0"/>
              <a:t>rather than taking a huge leap.</a:t>
            </a:r>
            <a:endParaRPr sz="1600" b="1" dirty="0"/>
          </a:p>
        </p:txBody>
      </p:sp>
    </p:spTree>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3">
                                            <p:txEl>
                                              <p:pRg st="0" end="0"/>
                                            </p:txEl>
                                          </p:spTgt>
                                        </p:tgtEl>
                                        <p:attrNameLst>
                                          <p:attrName>style.visibility</p:attrName>
                                        </p:attrNameLst>
                                      </p:cBhvr>
                                      <p:to>
                                        <p:strVal val="visible"/>
                                      </p:to>
                                    </p:set>
                                    <p:animEffect transition="in" filter="fade">
                                      <p:cBhvr>
                                        <p:cTn id="7" dur="900"/>
                                        <p:tgtEl>
                                          <p:spTgt spid="263">
                                            <p:txEl>
                                              <p:pRg st="0" end="0"/>
                                            </p:txEl>
                                          </p:spTgt>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264">
                                            <p:txEl>
                                              <p:pRg st="0" end="0"/>
                                            </p:txEl>
                                          </p:spTgt>
                                        </p:tgtEl>
                                        <p:attrNameLst>
                                          <p:attrName>style.visibility</p:attrName>
                                        </p:attrNameLst>
                                      </p:cBhvr>
                                      <p:to>
                                        <p:strVal val="visible"/>
                                      </p:to>
                                    </p:set>
                                    <p:animEffect transition="in" filter="fade">
                                      <p:cBhvr>
                                        <p:cTn id="10" dur="1000"/>
                                        <p:tgtEl>
                                          <p:spTgt spid="264">
                                            <p:txEl>
                                              <p:pRg st="0" end="0"/>
                                            </p:txEl>
                                          </p:spTgt>
                                        </p:tgtEl>
                                      </p:cBhvr>
                                    </p:animEffect>
                                    <p:anim calcmode="lin" valueType="num">
                                      <p:cBhvr>
                                        <p:cTn id="11" dur="1000" fill="hold"/>
                                        <p:tgtEl>
                                          <p:spTgt spid="264">
                                            <p:txEl>
                                              <p:pRg st="0" end="0"/>
                                            </p:txEl>
                                          </p:spTgt>
                                        </p:tgtEl>
                                        <p:attrNameLst>
                                          <p:attrName>ppt_x</p:attrName>
                                        </p:attrNameLst>
                                      </p:cBhvr>
                                      <p:tavLst>
                                        <p:tav tm="0">
                                          <p:val>
                                            <p:strVal val="#ppt_x"/>
                                          </p:val>
                                        </p:tav>
                                        <p:tav tm="100000">
                                          <p:val>
                                            <p:strVal val="#ppt_x"/>
                                          </p:val>
                                        </p:tav>
                                      </p:tavLst>
                                    </p:anim>
                                    <p:anim calcmode="lin" valueType="num">
                                      <p:cBhvr>
                                        <p:cTn id="12" dur="1000" fill="hold"/>
                                        <p:tgtEl>
                                          <p:spTgt spid="26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childTnLst>
                                    <p:set>
                                      <p:cBhvr>
                                        <p:cTn id="16" dur="1" fill="hold">
                                          <p:stCondLst>
                                            <p:cond delay="0"/>
                                          </p:stCondLst>
                                        </p:cTn>
                                        <p:tgtEl>
                                          <p:spTgt spid="265">
                                            <p:txEl>
                                              <p:pRg st="0" end="0"/>
                                            </p:txEl>
                                          </p:spTgt>
                                        </p:tgtEl>
                                        <p:attrNameLst>
                                          <p:attrName>style.visibility</p:attrName>
                                        </p:attrNameLst>
                                      </p:cBhvr>
                                      <p:to>
                                        <p:strVal val="visible"/>
                                      </p:to>
                                    </p:set>
                                    <p:anim calcmode="lin" valueType="num">
                                      <p:cBhvr additive="base">
                                        <p:cTn id="17" dur="800" fill="hold"/>
                                        <p:tgtEl>
                                          <p:spTgt spid="265">
                                            <p:txEl>
                                              <p:pRg st="0" end="0"/>
                                            </p:txEl>
                                          </p:spTgt>
                                        </p:tgtEl>
                                        <p:attrNameLst>
                                          <p:attrName>ppt_x</p:attrName>
                                        </p:attrNameLst>
                                      </p:cBhvr>
                                      <p:tavLst>
                                        <p:tav tm="0">
                                          <p:val>
                                            <p:strVal val="0-#ppt_w/2"/>
                                          </p:val>
                                        </p:tav>
                                        <p:tav tm="100000">
                                          <p:val>
                                            <p:strVal val="#ppt_x"/>
                                          </p:val>
                                        </p:tav>
                                      </p:tavLst>
                                    </p:anim>
                                    <p:anim calcmode="lin" valueType="num">
                                      <p:cBhvr additive="base">
                                        <p:cTn id="18" dur="800" fill="hold"/>
                                        <p:tgtEl>
                                          <p:spTgt spid="265">
                                            <p:txEl>
                                              <p:pRg st="0" end="0"/>
                                            </p:txEl>
                                          </p:spTgt>
                                        </p:tgtEl>
                                        <p:attrNameLst>
                                          <p:attrName>ppt_y</p:attrName>
                                        </p:attrNameLst>
                                      </p:cBhvr>
                                      <p:tavLst>
                                        <p:tav tm="0">
                                          <p:val>
                                            <p:strVal val="#ppt_y"/>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266">
                                            <p:txEl>
                                              <p:pRg st="0" end="0"/>
                                            </p:txEl>
                                          </p:spTgt>
                                        </p:tgtEl>
                                        <p:attrNameLst>
                                          <p:attrName>style.visibility</p:attrName>
                                        </p:attrNameLst>
                                      </p:cBhvr>
                                      <p:to>
                                        <p:strVal val="visible"/>
                                      </p:to>
                                    </p:set>
                                    <p:animEffect transition="in" filter="fade">
                                      <p:cBhvr>
                                        <p:cTn id="21" dur="1000"/>
                                        <p:tgtEl>
                                          <p:spTgt spid="266">
                                            <p:txEl>
                                              <p:pRg st="0" end="0"/>
                                            </p:txEl>
                                          </p:spTgt>
                                        </p:tgtEl>
                                      </p:cBhvr>
                                    </p:animEffect>
                                    <p:anim calcmode="lin" valueType="num">
                                      <p:cBhvr>
                                        <p:cTn id="22" dur="1000" fill="hold"/>
                                        <p:tgtEl>
                                          <p:spTgt spid="266">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26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3" grpId="0" build="p"/>
      <p:bldP spid="264" grpId="0" build="p"/>
      <p:bldP spid="265" grpId="0" build="p"/>
      <p:bldP spid="26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pic>
        <p:nvPicPr>
          <p:cNvPr id="27" name="Picture 26">
            <a:extLst>
              <a:ext uri="{FF2B5EF4-FFF2-40B4-BE49-F238E27FC236}">
                <a16:creationId xmlns:a16="http://schemas.microsoft.com/office/drawing/2014/main" id="{5DA72F88-5FF7-AD5A-2509-E3CC999653D8}"/>
              </a:ext>
            </a:extLst>
          </p:cNvPr>
          <p:cNvPicPr>
            <a:picLocks noChangeAspect="1"/>
          </p:cNvPicPr>
          <p:nvPr/>
        </p:nvPicPr>
        <p:blipFill>
          <a:blip r:embed="rId3"/>
          <a:stretch>
            <a:fillRect/>
          </a:stretch>
        </p:blipFill>
        <p:spPr>
          <a:xfrm>
            <a:off x="928317" y="931750"/>
            <a:ext cx="5306165" cy="3648584"/>
          </a:xfrm>
          <a:prstGeom prst="rect">
            <a:avLst/>
          </a:prstGeom>
        </p:spPr>
      </p:pic>
      <p:sp>
        <p:nvSpPr>
          <p:cNvPr id="29" name="TextBox 28">
            <a:extLst>
              <a:ext uri="{FF2B5EF4-FFF2-40B4-BE49-F238E27FC236}">
                <a16:creationId xmlns:a16="http://schemas.microsoft.com/office/drawing/2014/main" id="{009D554A-C6B9-3800-E93C-03C557C19031}"/>
              </a:ext>
            </a:extLst>
          </p:cNvPr>
          <p:cNvSpPr txBox="1"/>
          <p:nvPr/>
        </p:nvSpPr>
        <p:spPr>
          <a:xfrm>
            <a:off x="1870363" y="4440381"/>
            <a:ext cx="2126673" cy="336118"/>
          </a:xfrm>
          <a:prstGeom prst="rect">
            <a:avLst/>
          </a:prstGeom>
          <a:noFill/>
        </p:spPr>
        <p:txBody>
          <a:bodyPr wrap="square">
            <a:spAutoFit/>
          </a:bodyPr>
          <a:lstStyle/>
          <a:p>
            <a:pPr algn="ctr">
              <a:lnSpc>
                <a:spcPct val="150000"/>
              </a:lnSpc>
            </a:pPr>
            <a:r>
              <a:rPr lang="en-US" sz="1200" kern="100" dirty="0">
                <a:effectLst/>
                <a:latin typeface="Times New Roman" panose="02020603050405020304" pitchFamily="18" charset="0"/>
                <a:ea typeface="Calibri" panose="020F0502020204030204" pitchFamily="34" charset="0"/>
              </a:rPr>
              <a:t>Fig: Incremental Model</a:t>
            </a:r>
          </a:p>
        </p:txBody>
      </p:sp>
      <p:sp>
        <p:nvSpPr>
          <p:cNvPr id="273" name="Google Shape;273;p39"/>
          <p:cNvSpPr txBox="1">
            <a:spLocks noGrp="1"/>
          </p:cNvSpPr>
          <p:nvPr>
            <p:ph type="title"/>
          </p:nvPr>
        </p:nvSpPr>
        <p:spPr>
          <a:xfrm>
            <a:off x="928317" y="645400"/>
            <a:ext cx="705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s" dirty="0"/>
              <a:t>Incremental Model</a:t>
            </a:r>
            <a:endParaRPr dirty="0"/>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40"/>
          <p:cNvSpPr txBox="1">
            <a:spLocks noGrp="1"/>
          </p:cNvSpPr>
          <p:nvPr>
            <p:ph type="title"/>
          </p:nvPr>
        </p:nvSpPr>
        <p:spPr>
          <a:xfrm>
            <a:off x="451225" y="1531513"/>
            <a:ext cx="43848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s" sz="2400" dirty="0"/>
              <a:t>Delivereables:</a:t>
            </a:r>
            <a:endParaRPr sz="2400" dirty="0"/>
          </a:p>
        </p:txBody>
      </p:sp>
      <p:sp>
        <p:nvSpPr>
          <p:cNvPr id="291" name="Google Shape;291;p40"/>
          <p:cNvSpPr txBox="1">
            <a:spLocks noGrp="1"/>
          </p:cNvSpPr>
          <p:nvPr>
            <p:ph type="body" idx="4294967295"/>
          </p:nvPr>
        </p:nvSpPr>
        <p:spPr>
          <a:xfrm>
            <a:off x="497701" y="2090325"/>
            <a:ext cx="3673800" cy="2699575"/>
          </a:xfrm>
          <a:prstGeom prst="rect">
            <a:avLst/>
          </a:prstGeom>
          <a:noFill/>
          <a:ln>
            <a:noFill/>
          </a:ln>
        </p:spPr>
        <p:txBody>
          <a:bodyPr spcFirstLastPara="1" wrap="square" lIns="91425" tIns="91425" rIns="91425" bIns="91425" anchor="t" anchorCtr="0">
            <a:noAutofit/>
          </a:bodyPr>
          <a:lstStyle/>
          <a:p>
            <a:pPr marL="171450" indent="-171450">
              <a:lnSpc>
                <a:spcPct val="150000"/>
              </a:lnSpc>
              <a:buSzPts val="1600"/>
              <a:buFont typeface="Arial" panose="020B0604020202020204" pitchFamily="34" charset="0"/>
              <a:buChar char="•"/>
            </a:pPr>
            <a:r>
              <a:rPr lang="es" sz="1400" b="1" dirty="0">
                <a:solidFill>
                  <a:srgbClr val="FF0000"/>
                </a:solidFill>
                <a:latin typeface="Times New Roman" panose="02020603050405020304" pitchFamily="18" charset="0"/>
                <a:ea typeface="Lato Light"/>
                <a:cs typeface="Times New Roman" panose="02020603050405020304" pitchFamily="18" charset="0"/>
                <a:sym typeface="Lato Light"/>
              </a:rPr>
              <a:t>What is this project trying to achieve?</a:t>
            </a:r>
          </a:p>
          <a:p>
            <a:pPr marL="171450" indent="-171450">
              <a:lnSpc>
                <a:spcPct val="100000"/>
              </a:lnSpc>
              <a:buSzPts val="1600"/>
              <a:buFont typeface="Arial" panose="020B0604020202020204" pitchFamily="34" charset="0"/>
              <a:buChar char="•"/>
            </a:pPr>
            <a:r>
              <a:rPr lang="es" sz="1400" b="1" dirty="0">
                <a:solidFill>
                  <a:srgbClr val="FF0000"/>
                </a:solidFill>
                <a:latin typeface="Times New Roman" panose="02020603050405020304" pitchFamily="18" charset="0"/>
                <a:ea typeface="Lato Light"/>
                <a:cs typeface="Times New Roman" panose="02020603050405020304" pitchFamily="18" charset="0"/>
                <a:sym typeface="Lato Light"/>
              </a:rPr>
              <a:t>Constituent parts:</a:t>
            </a:r>
            <a:br>
              <a:rPr lang="es" sz="1200" b="1" dirty="0">
                <a:solidFill>
                  <a:srgbClr val="E4809B"/>
                </a:solidFill>
                <a:latin typeface="Lato Light"/>
                <a:ea typeface="Lato Light"/>
                <a:cs typeface="Lato Light"/>
                <a:sym typeface="Lato Light"/>
              </a:rPr>
            </a:br>
            <a:r>
              <a:rPr lang="es" sz="1200" b="1" dirty="0">
                <a:solidFill>
                  <a:srgbClr val="E4809B"/>
                </a:solidFill>
                <a:latin typeface="Iskoola Pota" panose="020B0604020202020204" pitchFamily="34" charset="0"/>
                <a:ea typeface="Lato Light"/>
                <a:cs typeface="Iskoola Pota" panose="020B0604020202020204" pitchFamily="34" charset="0"/>
                <a:sym typeface="Lato Light"/>
              </a:rPr>
              <a:t>Source Code</a:t>
            </a:r>
            <a:br>
              <a:rPr lang="es" sz="1200" b="1" dirty="0">
                <a:solidFill>
                  <a:srgbClr val="E4809B"/>
                </a:solidFill>
                <a:latin typeface="Iskoola Pota" panose="020B0604020202020204" pitchFamily="34" charset="0"/>
                <a:ea typeface="Lato Light"/>
                <a:cs typeface="Iskoola Pota" panose="020B0604020202020204" pitchFamily="34" charset="0"/>
                <a:sym typeface="Lato Light"/>
              </a:rPr>
            </a:br>
            <a:r>
              <a:rPr lang="es" sz="1200" b="1" dirty="0">
                <a:solidFill>
                  <a:srgbClr val="E4809B"/>
                </a:solidFill>
                <a:latin typeface="Iskoola Pota" panose="020B0604020202020204" pitchFamily="34" charset="0"/>
                <a:ea typeface="Lato Light"/>
                <a:cs typeface="Iskoola Pota" panose="020B0604020202020204" pitchFamily="34" charset="0"/>
                <a:sym typeface="Lato Light"/>
              </a:rPr>
              <a:t>DataBase</a:t>
            </a:r>
            <a:br>
              <a:rPr lang="es" sz="1200" b="1" dirty="0">
                <a:solidFill>
                  <a:srgbClr val="E4809B"/>
                </a:solidFill>
                <a:latin typeface="Iskoola Pota" panose="020B0604020202020204" pitchFamily="34" charset="0"/>
                <a:ea typeface="Lato Light"/>
                <a:cs typeface="Iskoola Pota" panose="020B0604020202020204" pitchFamily="34" charset="0"/>
                <a:sym typeface="Lato Light"/>
              </a:rPr>
            </a:br>
            <a:r>
              <a:rPr lang="es" sz="1200" b="1" dirty="0">
                <a:solidFill>
                  <a:srgbClr val="E4809B"/>
                </a:solidFill>
                <a:latin typeface="Iskoola Pota" panose="020B0604020202020204" pitchFamily="34" charset="0"/>
                <a:ea typeface="Lato Light"/>
                <a:cs typeface="Iskoola Pota" panose="020B0604020202020204" pitchFamily="34" charset="0"/>
                <a:sym typeface="Lato Light"/>
              </a:rPr>
              <a:t>Authentication System</a:t>
            </a:r>
            <a:br>
              <a:rPr lang="es" sz="1200" b="1" dirty="0">
                <a:solidFill>
                  <a:srgbClr val="E4809B"/>
                </a:solidFill>
                <a:latin typeface="Iskoola Pota" panose="020B0604020202020204" pitchFamily="34" charset="0"/>
                <a:ea typeface="Lato Light"/>
                <a:cs typeface="Iskoola Pota" panose="020B0604020202020204" pitchFamily="34" charset="0"/>
                <a:sym typeface="Lato Light"/>
              </a:rPr>
            </a:br>
            <a:r>
              <a:rPr lang="es" sz="1200" b="1" dirty="0">
                <a:solidFill>
                  <a:srgbClr val="E4809B"/>
                </a:solidFill>
                <a:latin typeface="Iskoola Pota" panose="020B0604020202020204" pitchFamily="34" charset="0"/>
                <a:ea typeface="Lato Light"/>
                <a:cs typeface="Iskoola Pota" panose="020B0604020202020204" pitchFamily="34" charset="0"/>
                <a:sym typeface="Lato Light"/>
              </a:rPr>
              <a:t>Appointment Management System</a:t>
            </a:r>
            <a:br>
              <a:rPr lang="es" sz="1200" b="1" dirty="0">
                <a:solidFill>
                  <a:srgbClr val="E4809B"/>
                </a:solidFill>
                <a:latin typeface="Iskoola Pota" panose="020B0604020202020204" pitchFamily="34" charset="0"/>
                <a:ea typeface="Lato Light"/>
                <a:cs typeface="Iskoola Pota" panose="020B0604020202020204" pitchFamily="34" charset="0"/>
                <a:sym typeface="Lato Light"/>
              </a:rPr>
            </a:br>
            <a:r>
              <a:rPr lang="es" sz="1200" b="1" dirty="0">
                <a:solidFill>
                  <a:srgbClr val="E4809B"/>
                </a:solidFill>
                <a:latin typeface="Iskoola Pota" panose="020B0604020202020204" pitchFamily="34" charset="0"/>
                <a:ea typeface="Lato Light"/>
                <a:cs typeface="Iskoola Pota" panose="020B0604020202020204" pitchFamily="34" charset="0"/>
                <a:sym typeface="Lato Light"/>
              </a:rPr>
              <a:t>Testing and Debugging</a:t>
            </a:r>
            <a:br>
              <a:rPr lang="es" sz="1200" b="1" dirty="0">
                <a:solidFill>
                  <a:srgbClr val="E4809B"/>
                </a:solidFill>
                <a:latin typeface="Iskoola Pota" panose="020B0604020202020204" pitchFamily="34" charset="0"/>
                <a:ea typeface="Lato Light"/>
                <a:cs typeface="Iskoola Pota" panose="020B0604020202020204" pitchFamily="34" charset="0"/>
                <a:sym typeface="Lato Light"/>
              </a:rPr>
            </a:br>
            <a:r>
              <a:rPr lang="es" sz="1200" b="1" dirty="0">
                <a:solidFill>
                  <a:srgbClr val="E4809B"/>
                </a:solidFill>
                <a:latin typeface="Iskoola Pota" panose="020B0604020202020204" pitchFamily="34" charset="0"/>
                <a:ea typeface="Lato Light"/>
                <a:cs typeface="Iskoola Pota" panose="020B0604020202020204" pitchFamily="34" charset="0"/>
                <a:sym typeface="Lato Light"/>
              </a:rPr>
              <a:t>Documentation</a:t>
            </a:r>
            <a:br>
              <a:rPr lang="es" sz="1200" b="1" dirty="0">
                <a:solidFill>
                  <a:srgbClr val="E4809B"/>
                </a:solidFill>
                <a:latin typeface="Iskoola Pota" panose="020B0604020202020204" pitchFamily="34" charset="0"/>
                <a:ea typeface="Lato Light"/>
                <a:cs typeface="Iskoola Pota" panose="020B0604020202020204" pitchFamily="34" charset="0"/>
                <a:sym typeface="Lato Light"/>
              </a:rPr>
            </a:br>
            <a:r>
              <a:rPr lang="es" sz="1200" b="1" dirty="0">
                <a:solidFill>
                  <a:srgbClr val="E4809B"/>
                </a:solidFill>
                <a:latin typeface="Iskoola Pota" panose="020B0604020202020204" pitchFamily="34" charset="0"/>
                <a:ea typeface="Lato Light"/>
                <a:cs typeface="Iskoola Pota" panose="020B0604020202020204" pitchFamily="34" charset="0"/>
                <a:sym typeface="Lato Light"/>
              </a:rPr>
              <a:t>Deployment</a:t>
            </a:r>
            <a:br>
              <a:rPr lang="es" sz="1200" b="1" dirty="0">
                <a:solidFill>
                  <a:schemeClr val="bg2">
                    <a:lumMod val="60000"/>
                    <a:lumOff val="40000"/>
                  </a:schemeClr>
                </a:solidFill>
                <a:latin typeface="Iskoola Pota" panose="020B0604020202020204" pitchFamily="34" charset="0"/>
                <a:ea typeface="Lato Light"/>
                <a:cs typeface="Iskoola Pota" panose="020B0604020202020204" pitchFamily="34" charset="0"/>
                <a:sym typeface="Lato Light"/>
              </a:rPr>
            </a:br>
            <a:br>
              <a:rPr lang="es" sz="1200" b="1" dirty="0">
                <a:solidFill>
                  <a:schemeClr val="bg2">
                    <a:lumMod val="60000"/>
                    <a:lumOff val="40000"/>
                  </a:schemeClr>
                </a:solidFill>
                <a:latin typeface="Iskoola Pota" panose="020B0604020202020204" pitchFamily="34" charset="0"/>
                <a:ea typeface="Lato Light"/>
                <a:cs typeface="Iskoola Pota" panose="020B0604020202020204" pitchFamily="34" charset="0"/>
                <a:sym typeface="Lato Light"/>
              </a:rPr>
            </a:br>
            <a:br>
              <a:rPr lang="es" sz="1200" dirty="0">
                <a:latin typeface="Lato Light"/>
                <a:ea typeface="Lato Light"/>
                <a:cs typeface="Lato Light"/>
                <a:sym typeface="Lato Light"/>
              </a:rPr>
            </a:br>
            <a:endParaRPr lang="es" sz="1100" dirty="0"/>
          </a:p>
        </p:txBody>
      </p:sp>
      <p:pic>
        <p:nvPicPr>
          <p:cNvPr id="295" name="Google Shape;295;p40"/>
          <p:cNvPicPr preferRelativeResize="0"/>
          <p:nvPr/>
        </p:nvPicPr>
        <p:blipFill rotWithShape="1">
          <a:blip r:embed="rId3">
            <a:alphaModFix/>
          </a:blip>
          <a:srcRect/>
          <a:stretch/>
        </p:blipFill>
        <p:spPr>
          <a:xfrm>
            <a:off x="6809400" y="192275"/>
            <a:ext cx="2197974" cy="3297777"/>
          </a:xfrm>
          <a:prstGeom prst="rect">
            <a:avLst/>
          </a:prstGeom>
          <a:noFill/>
          <a:ln>
            <a:noFill/>
          </a:ln>
        </p:spPr>
      </p:pic>
      <p:pic>
        <p:nvPicPr>
          <p:cNvPr id="296" name="Google Shape;296;p40"/>
          <p:cNvPicPr preferRelativeResize="0"/>
          <p:nvPr/>
        </p:nvPicPr>
        <p:blipFill rotWithShape="1">
          <a:blip r:embed="rId4">
            <a:alphaModFix/>
          </a:blip>
          <a:srcRect r="19858"/>
          <a:stretch/>
        </p:blipFill>
        <p:spPr>
          <a:xfrm>
            <a:off x="4572000" y="192275"/>
            <a:ext cx="2100076" cy="1746552"/>
          </a:xfrm>
          <a:prstGeom prst="rect">
            <a:avLst/>
          </a:prstGeom>
          <a:noFill/>
          <a:ln>
            <a:noFill/>
          </a:ln>
        </p:spPr>
      </p:pic>
      <p:pic>
        <p:nvPicPr>
          <p:cNvPr id="297" name="Google Shape;297;p40"/>
          <p:cNvPicPr preferRelativeResize="0"/>
          <p:nvPr/>
        </p:nvPicPr>
        <p:blipFill rotWithShape="1">
          <a:blip r:embed="rId5">
            <a:alphaModFix/>
          </a:blip>
          <a:srcRect/>
          <a:stretch/>
        </p:blipFill>
        <p:spPr>
          <a:xfrm>
            <a:off x="4572000" y="2090325"/>
            <a:ext cx="2100076" cy="1399726"/>
          </a:xfrm>
          <a:prstGeom prst="rect">
            <a:avLst/>
          </a:prstGeom>
          <a:noFill/>
          <a:ln>
            <a:noFill/>
          </a:ln>
        </p:spPr>
      </p:pic>
      <p:pic>
        <p:nvPicPr>
          <p:cNvPr id="298" name="Google Shape;298;p40"/>
          <p:cNvPicPr preferRelativeResize="0"/>
          <p:nvPr/>
        </p:nvPicPr>
        <p:blipFill rotWithShape="1">
          <a:blip r:embed="rId6">
            <a:alphaModFix/>
          </a:blip>
          <a:srcRect l="3329" t="30166" r="-153" b="26463"/>
          <a:stretch/>
        </p:blipFill>
        <p:spPr>
          <a:xfrm>
            <a:off x="4572000" y="3627100"/>
            <a:ext cx="4435374" cy="132410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flythrough dir="ou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291">
                                            <p:txEl>
                                              <p:pRg st="0" end="0"/>
                                            </p:txEl>
                                          </p:spTgt>
                                        </p:tgtEl>
                                        <p:attrNameLst>
                                          <p:attrName>style.visibility</p:attrName>
                                        </p:attrNameLst>
                                      </p:cBhvr>
                                      <p:to>
                                        <p:strVal val="visible"/>
                                      </p:to>
                                    </p:set>
                                    <p:animEffect transition="in" filter="fade">
                                      <p:cBhvr>
                                        <p:cTn id="7" dur="1000"/>
                                        <p:tgtEl>
                                          <p:spTgt spid="291">
                                            <p:txEl>
                                              <p:pRg st="0" end="0"/>
                                            </p:txEl>
                                          </p:spTgt>
                                        </p:tgtEl>
                                      </p:cBhvr>
                                    </p:animEffect>
                                    <p:anim calcmode="lin" valueType="num">
                                      <p:cBhvr>
                                        <p:cTn id="8" dur="1000" fill="hold"/>
                                        <p:tgtEl>
                                          <p:spTgt spid="291">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9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500"/>
                                  </p:stCondLst>
                                  <p:childTnLst>
                                    <p:set>
                                      <p:cBhvr>
                                        <p:cTn id="13" dur="1" fill="hold">
                                          <p:stCondLst>
                                            <p:cond delay="0"/>
                                          </p:stCondLst>
                                        </p:cTn>
                                        <p:tgtEl>
                                          <p:spTgt spid="291">
                                            <p:txEl>
                                              <p:pRg st="1" end="1"/>
                                            </p:txEl>
                                          </p:spTgt>
                                        </p:tgtEl>
                                        <p:attrNameLst>
                                          <p:attrName>style.visibility</p:attrName>
                                        </p:attrNameLst>
                                      </p:cBhvr>
                                      <p:to>
                                        <p:strVal val="visible"/>
                                      </p:to>
                                    </p:set>
                                    <p:anim calcmode="lin" valueType="num">
                                      <p:cBhvr additive="base">
                                        <p:cTn id="14" dur="2000" fill="hold"/>
                                        <p:tgtEl>
                                          <p:spTgt spid="291">
                                            <p:txEl>
                                              <p:pRg st="1" end="1"/>
                                            </p:txEl>
                                          </p:spTgt>
                                        </p:tgtEl>
                                        <p:attrNameLst>
                                          <p:attrName>ppt_x</p:attrName>
                                        </p:attrNameLst>
                                      </p:cBhvr>
                                      <p:tavLst>
                                        <p:tav tm="0">
                                          <p:val>
                                            <p:strVal val="#ppt_x"/>
                                          </p:val>
                                        </p:tav>
                                        <p:tav tm="100000">
                                          <p:val>
                                            <p:strVal val="#ppt_x"/>
                                          </p:val>
                                        </p:tav>
                                      </p:tavLst>
                                    </p:anim>
                                    <p:anim calcmode="lin" valueType="num">
                                      <p:cBhvr additive="base">
                                        <p:cTn id="15" dur="2000" fill="hold"/>
                                        <p:tgtEl>
                                          <p:spTgt spid="291">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pic>
        <p:nvPicPr>
          <p:cNvPr id="304" name="Google Shape;304;p41"/>
          <p:cNvPicPr preferRelativeResize="0"/>
          <p:nvPr/>
        </p:nvPicPr>
        <p:blipFill rotWithShape="1">
          <a:blip r:embed="rId3">
            <a:alphaModFix/>
          </a:blip>
          <a:srcRect l="35549" r="12815"/>
          <a:stretch/>
        </p:blipFill>
        <p:spPr>
          <a:xfrm>
            <a:off x="5159475" y="0"/>
            <a:ext cx="3984600" cy="5143500"/>
          </a:xfrm>
          <a:prstGeom prst="round2DiagRect">
            <a:avLst>
              <a:gd name="adj1" fmla="val 25570"/>
              <a:gd name="adj2" fmla="val 0"/>
            </a:avLst>
          </a:prstGeom>
          <a:noFill/>
          <a:ln>
            <a:noFill/>
          </a:ln>
        </p:spPr>
      </p:pic>
      <p:sp>
        <p:nvSpPr>
          <p:cNvPr id="305" name="Google Shape;305;p41"/>
          <p:cNvSpPr txBox="1">
            <a:spLocks noGrp="1"/>
          </p:cNvSpPr>
          <p:nvPr>
            <p:ph type="title"/>
          </p:nvPr>
        </p:nvSpPr>
        <p:spPr>
          <a:xfrm>
            <a:off x="1117686" y="1814046"/>
            <a:ext cx="3784200" cy="208344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2800"/>
              <a:buFont typeface="Arial"/>
              <a:buNone/>
            </a:pPr>
            <a:r>
              <a:rPr lang="en-US" dirty="0"/>
              <a:t>Any Confusions?</a:t>
            </a:r>
            <a:br>
              <a:rPr lang="en-US" dirty="0"/>
            </a:br>
            <a:br>
              <a:rPr lang="en-US" dirty="0"/>
            </a:br>
            <a:r>
              <a:rPr lang="en-US" dirty="0">
                <a:solidFill>
                  <a:srgbClr val="FF0000"/>
                </a:solidFill>
              </a:rPr>
              <a:t>Let’s clear it out….</a:t>
            </a:r>
            <a:br>
              <a:rPr lang="en-US" dirty="0"/>
            </a:br>
            <a:br>
              <a:rPr lang="en-US" dirty="0"/>
            </a:br>
            <a:r>
              <a:rPr lang="en-US" dirty="0"/>
              <a:t>Any Question?</a:t>
            </a:r>
            <a:br>
              <a:rPr lang="en-US" dirty="0"/>
            </a:br>
            <a:br>
              <a:rPr lang="en-US" dirty="0"/>
            </a:br>
            <a:r>
              <a:rPr lang="en-US" dirty="0">
                <a:solidFill>
                  <a:srgbClr val="FCBCD4"/>
                </a:solidFill>
              </a:rPr>
              <a:t>We’ll Answer it out….</a:t>
            </a:r>
            <a:endParaRPr dirty="0">
              <a:solidFill>
                <a:srgbClr val="FCBCD4"/>
              </a:solidFill>
            </a:endParaRPr>
          </a:p>
        </p:txBody>
      </p:sp>
    </p:spTree>
  </p:cSld>
  <p:clrMapOvr>
    <a:masterClrMapping/>
  </p:clrMapOvr>
  <mc:AlternateContent xmlns:mc="http://schemas.openxmlformats.org/markup-compatibility/2006" xmlns:p14="http://schemas.microsoft.com/office/powerpoint/2010/main">
    <mc:Choice Requires="p14">
      <p:transition spd="slow" p14:dur="2000">
        <p14:flythrough dir="out" hasBounce="1"/>
      </p:transition>
    </mc:Choice>
    <mc:Fallback xmlns="">
      <p:transition spd="slow">
        <p:fade/>
      </p:transition>
    </mc:Fallback>
  </mc:AlternateContent>
</p:sld>
</file>

<file path=ppt/theme/theme1.xml><?xml version="1.0" encoding="utf-8"?>
<a:theme xmlns:a="http://schemas.openxmlformats.org/drawingml/2006/main" name="Spa &amp; Relax">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TotalTime>
  <Words>225</Words>
  <Application>Microsoft Office PowerPoint</Application>
  <PresentationFormat>On-screen Show (16:9)</PresentationFormat>
  <Paragraphs>38</Paragraphs>
  <Slides>8</Slides>
  <Notes>8</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8</vt:i4>
      </vt:variant>
    </vt:vector>
  </HeadingPairs>
  <TitlesOfParts>
    <vt:vector size="19" baseType="lpstr">
      <vt:lpstr>Abril Fatface</vt:lpstr>
      <vt:lpstr>Iskoola Pota</vt:lpstr>
      <vt:lpstr>Wingdings</vt:lpstr>
      <vt:lpstr>Lucida Sans</vt:lpstr>
      <vt:lpstr>Times New Roman</vt:lpstr>
      <vt:lpstr>Lato Light</vt:lpstr>
      <vt:lpstr>Britannic Bold</vt:lpstr>
      <vt:lpstr>Lato</vt:lpstr>
      <vt:lpstr>Impact</vt:lpstr>
      <vt:lpstr>Arial</vt:lpstr>
      <vt:lpstr>Spa &amp; Relax</vt:lpstr>
      <vt:lpstr>SPA Appointment Booking System</vt:lpstr>
      <vt:lpstr>Introduction</vt:lpstr>
      <vt:lpstr>Problem Statements:</vt:lpstr>
      <vt:lpstr>OBJECTIVES</vt:lpstr>
      <vt:lpstr>Methodology</vt:lpstr>
      <vt:lpstr>Incremental Model</vt:lpstr>
      <vt:lpstr>Delivereables:</vt:lpstr>
      <vt:lpstr>Any Confusions?  Let’s clear it out….  Any Question?  We’ll Answer it out….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 Appointment Booking System</dc:title>
  <cp:lastModifiedBy>SAROJ BARAL</cp:lastModifiedBy>
  <cp:revision>5</cp:revision>
  <dcterms:modified xsi:type="dcterms:W3CDTF">2023-05-09T05:02:18Z</dcterms:modified>
</cp:coreProperties>
</file>